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8" r:id="rId1"/>
  </p:sldMasterIdLst>
  <p:sldIdLst>
    <p:sldId id="257" r:id="rId2"/>
  </p:sldIdLst>
  <p:sldSz cx="28803600" cy="51206400"/>
  <p:notesSz cx="6807200" cy="9939338"/>
  <p:defaultTextStyle>
    <a:defPPr>
      <a:defRPr lang="en-US"/>
    </a:defPPr>
    <a:lvl1pPr marL="0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479721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959449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439174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918895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398620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878348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358070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3837794" algn="l" defTabSz="95944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3">
          <p15:clr>
            <a:srgbClr val="A4A3A4"/>
          </p15:clr>
        </p15:guide>
        <p15:guide id="2" pos="8643">
          <p15:clr>
            <a:srgbClr val="A4A3A4"/>
          </p15:clr>
        </p15:guide>
        <p15:guide id="3" orient="horz" pos="16128">
          <p15:clr>
            <a:srgbClr val="A4A3A4"/>
          </p15:clr>
        </p15:guide>
        <p15:guide id="4" pos="90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FF"/>
    <a:srgbClr val="0000FF"/>
    <a:srgbClr val="F151CB"/>
    <a:srgbClr val="780A5E"/>
    <a:srgbClr val="6600CC"/>
    <a:srgbClr val="FFFFCC"/>
    <a:srgbClr val="663300"/>
    <a:srgbClr val="996633"/>
    <a:srgbClr val="CC66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7" autoAdjust="0"/>
    <p:restoredTop sz="99755" autoAdjust="0"/>
  </p:normalViewPr>
  <p:slideViewPr>
    <p:cSldViewPr snapToGrid="0">
      <p:cViewPr>
        <p:scale>
          <a:sx n="24" d="100"/>
          <a:sy n="24" d="100"/>
        </p:scale>
        <p:origin x="1854" y="18"/>
      </p:cViewPr>
      <p:guideLst>
        <p:guide orient="horz" pos="15363"/>
        <p:guide pos="8643"/>
        <p:guide orient="horz" pos="16128"/>
        <p:guide pos="9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60270" y="15907202"/>
            <a:ext cx="24483060" cy="109761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320540" y="29016960"/>
            <a:ext cx="20162520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3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66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4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32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15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98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81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64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91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30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75287" y="32904880"/>
            <a:ext cx="24483060" cy="10170160"/>
          </a:xfrm>
        </p:spPr>
        <p:txBody>
          <a:bodyPr anchor="t"/>
          <a:lstStyle>
            <a:lvl1pPr algn="l">
              <a:defRPr sz="20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75287" y="21703486"/>
            <a:ext cx="24483060" cy="11201396"/>
          </a:xfrm>
        </p:spPr>
        <p:txBody>
          <a:bodyPr anchor="b"/>
          <a:lstStyle>
            <a:lvl1pPr marL="0" indent="0">
              <a:buNone/>
              <a:defRPr sz="10000">
                <a:solidFill>
                  <a:schemeClr val="tx1">
                    <a:tint val="75000"/>
                  </a:schemeClr>
                </a:solidFill>
              </a:defRPr>
            </a:lvl1pPr>
            <a:lvl2pPr marL="2283075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2pPr>
            <a:lvl3pPr marL="4566167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3pPr>
            <a:lvl4pPr marL="684924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132331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41541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698490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59815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264657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65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320542" y="84976578"/>
            <a:ext cx="38649831" cy="240350036"/>
          </a:xfrm>
        </p:spPr>
        <p:txBody>
          <a:bodyPr/>
          <a:lstStyle>
            <a:lvl1pPr>
              <a:defRPr sz="13900"/>
            </a:lvl1pPr>
            <a:lvl2pPr>
              <a:defRPr sz="12100"/>
            </a:lvl2pPr>
            <a:lvl3pPr>
              <a:defRPr sz="100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3450443" y="84976578"/>
            <a:ext cx="38649828" cy="240350036"/>
          </a:xfrm>
        </p:spPr>
        <p:txBody>
          <a:bodyPr/>
          <a:lstStyle>
            <a:lvl1pPr>
              <a:defRPr sz="13900"/>
            </a:lvl1pPr>
            <a:lvl2pPr>
              <a:defRPr sz="12100"/>
            </a:lvl2pPr>
            <a:lvl3pPr>
              <a:defRPr sz="100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05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0180" y="2050632"/>
            <a:ext cx="25923240" cy="85344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40182" y="11462180"/>
            <a:ext cx="12726591" cy="4776888"/>
          </a:xfrm>
        </p:spPr>
        <p:txBody>
          <a:bodyPr anchor="b"/>
          <a:lstStyle>
            <a:lvl1pPr marL="0" indent="0">
              <a:buNone/>
              <a:defRPr sz="12100" b="1"/>
            </a:lvl1pPr>
            <a:lvl2pPr marL="2283075" indent="0">
              <a:buNone/>
              <a:defRPr sz="10000" b="1"/>
            </a:lvl2pPr>
            <a:lvl3pPr marL="4566167" indent="0">
              <a:buNone/>
              <a:defRPr sz="8900" b="1"/>
            </a:lvl3pPr>
            <a:lvl4pPr marL="6849245" indent="0">
              <a:buNone/>
              <a:defRPr sz="7900" b="1"/>
            </a:lvl4pPr>
            <a:lvl5pPr marL="9132331" indent="0">
              <a:buNone/>
              <a:defRPr sz="7900" b="1"/>
            </a:lvl5pPr>
            <a:lvl6pPr marL="11415412" indent="0">
              <a:buNone/>
              <a:defRPr sz="7900" b="1"/>
            </a:lvl6pPr>
            <a:lvl7pPr marL="13698490" indent="0">
              <a:buNone/>
              <a:defRPr sz="7900" b="1"/>
            </a:lvl7pPr>
            <a:lvl8pPr marL="15981579" indent="0">
              <a:buNone/>
              <a:defRPr sz="7900" b="1"/>
            </a:lvl8pPr>
            <a:lvl9pPr marL="18264657" indent="0">
              <a:buNone/>
              <a:defRPr sz="7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440182" y="16239064"/>
            <a:ext cx="12726591" cy="29502952"/>
          </a:xfrm>
        </p:spPr>
        <p:txBody>
          <a:bodyPr/>
          <a:lstStyle>
            <a:lvl1pPr>
              <a:defRPr sz="12100"/>
            </a:lvl1pPr>
            <a:lvl2pPr>
              <a:defRPr sz="100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631840" y="11462180"/>
            <a:ext cx="12731592" cy="4776888"/>
          </a:xfrm>
        </p:spPr>
        <p:txBody>
          <a:bodyPr anchor="b"/>
          <a:lstStyle>
            <a:lvl1pPr marL="0" indent="0">
              <a:buNone/>
              <a:defRPr sz="12100" b="1"/>
            </a:lvl1pPr>
            <a:lvl2pPr marL="2283075" indent="0">
              <a:buNone/>
              <a:defRPr sz="10000" b="1"/>
            </a:lvl2pPr>
            <a:lvl3pPr marL="4566167" indent="0">
              <a:buNone/>
              <a:defRPr sz="8900" b="1"/>
            </a:lvl3pPr>
            <a:lvl4pPr marL="6849245" indent="0">
              <a:buNone/>
              <a:defRPr sz="7900" b="1"/>
            </a:lvl4pPr>
            <a:lvl5pPr marL="9132331" indent="0">
              <a:buNone/>
              <a:defRPr sz="7900" b="1"/>
            </a:lvl5pPr>
            <a:lvl6pPr marL="11415412" indent="0">
              <a:buNone/>
              <a:defRPr sz="7900" b="1"/>
            </a:lvl6pPr>
            <a:lvl7pPr marL="13698490" indent="0">
              <a:buNone/>
              <a:defRPr sz="7900" b="1"/>
            </a:lvl7pPr>
            <a:lvl8pPr marL="15981579" indent="0">
              <a:buNone/>
              <a:defRPr sz="7900" b="1"/>
            </a:lvl8pPr>
            <a:lvl9pPr marL="18264657" indent="0">
              <a:buNone/>
              <a:defRPr sz="7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631840" y="16239064"/>
            <a:ext cx="12731592" cy="29502952"/>
          </a:xfrm>
        </p:spPr>
        <p:txBody>
          <a:bodyPr/>
          <a:lstStyle>
            <a:lvl1pPr>
              <a:defRPr sz="12100"/>
            </a:lvl1pPr>
            <a:lvl2pPr>
              <a:defRPr sz="10000"/>
            </a:lvl2pPr>
            <a:lvl3pPr>
              <a:defRPr sz="89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58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084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16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0182" y="2038772"/>
            <a:ext cx="9476187" cy="8676640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261406" y="2038778"/>
            <a:ext cx="16102014" cy="43703244"/>
          </a:xfrm>
        </p:spPr>
        <p:txBody>
          <a:bodyPr/>
          <a:lstStyle>
            <a:lvl1pPr>
              <a:defRPr sz="16100"/>
            </a:lvl1pPr>
            <a:lvl2pPr>
              <a:defRPr sz="13900"/>
            </a:lvl2pPr>
            <a:lvl3pPr>
              <a:defRPr sz="12100"/>
            </a:lvl3pPr>
            <a:lvl4pPr>
              <a:defRPr sz="10000"/>
            </a:lvl4pPr>
            <a:lvl5pPr>
              <a:defRPr sz="10000"/>
            </a:lvl5pPr>
            <a:lvl6pPr>
              <a:defRPr sz="10000"/>
            </a:lvl6pPr>
            <a:lvl7pPr>
              <a:defRPr sz="10000"/>
            </a:lvl7pPr>
            <a:lvl8pPr>
              <a:defRPr sz="10000"/>
            </a:lvl8pPr>
            <a:lvl9pPr>
              <a:defRPr sz="10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40182" y="10715418"/>
            <a:ext cx="9476187" cy="35026604"/>
          </a:xfrm>
        </p:spPr>
        <p:txBody>
          <a:bodyPr/>
          <a:lstStyle>
            <a:lvl1pPr marL="0" indent="0">
              <a:buNone/>
              <a:defRPr sz="7100"/>
            </a:lvl1pPr>
            <a:lvl2pPr marL="2283075" indent="0">
              <a:buNone/>
              <a:defRPr sz="6100"/>
            </a:lvl2pPr>
            <a:lvl3pPr marL="4566167" indent="0">
              <a:buNone/>
              <a:defRPr sz="5000"/>
            </a:lvl3pPr>
            <a:lvl4pPr marL="6849245" indent="0">
              <a:buNone/>
              <a:defRPr sz="4600"/>
            </a:lvl4pPr>
            <a:lvl5pPr marL="9132331" indent="0">
              <a:buNone/>
              <a:defRPr sz="4600"/>
            </a:lvl5pPr>
            <a:lvl6pPr marL="11415412" indent="0">
              <a:buNone/>
              <a:defRPr sz="4600"/>
            </a:lvl6pPr>
            <a:lvl7pPr marL="13698490" indent="0">
              <a:buNone/>
              <a:defRPr sz="4600"/>
            </a:lvl7pPr>
            <a:lvl8pPr marL="15981579" indent="0">
              <a:buNone/>
              <a:defRPr sz="4600"/>
            </a:lvl8pPr>
            <a:lvl9pPr marL="18264657" indent="0">
              <a:buNone/>
              <a:defRPr sz="4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15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45706" y="35844482"/>
            <a:ext cx="17282160" cy="4231644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645706" y="4575388"/>
            <a:ext cx="17282160" cy="30723840"/>
          </a:xfrm>
        </p:spPr>
        <p:txBody>
          <a:bodyPr/>
          <a:lstStyle>
            <a:lvl1pPr marL="0" indent="0">
              <a:buNone/>
              <a:defRPr sz="16100"/>
            </a:lvl1pPr>
            <a:lvl2pPr marL="2283075" indent="0">
              <a:buNone/>
              <a:defRPr sz="13900"/>
            </a:lvl2pPr>
            <a:lvl3pPr marL="4566167" indent="0">
              <a:buNone/>
              <a:defRPr sz="12100"/>
            </a:lvl3pPr>
            <a:lvl4pPr marL="6849245" indent="0">
              <a:buNone/>
              <a:defRPr sz="10000"/>
            </a:lvl4pPr>
            <a:lvl5pPr marL="9132331" indent="0">
              <a:buNone/>
              <a:defRPr sz="10000"/>
            </a:lvl5pPr>
            <a:lvl6pPr marL="11415412" indent="0">
              <a:buNone/>
              <a:defRPr sz="10000"/>
            </a:lvl6pPr>
            <a:lvl7pPr marL="13698490" indent="0">
              <a:buNone/>
              <a:defRPr sz="10000"/>
            </a:lvl7pPr>
            <a:lvl8pPr marL="15981579" indent="0">
              <a:buNone/>
              <a:defRPr sz="10000"/>
            </a:lvl8pPr>
            <a:lvl9pPr marL="18264657" indent="0">
              <a:buNone/>
              <a:defRPr sz="10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645706" y="40076126"/>
            <a:ext cx="17282160" cy="6009636"/>
          </a:xfrm>
        </p:spPr>
        <p:txBody>
          <a:bodyPr/>
          <a:lstStyle>
            <a:lvl1pPr marL="0" indent="0">
              <a:buNone/>
              <a:defRPr sz="7100"/>
            </a:lvl1pPr>
            <a:lvl2pPr marL="2283075" indent="0">
              <a:buNone/>
              <a:defRPr sz="6100"/>
            </a:lvl2pPr>
            <a:lvl3pPr marL="4566167" indent="0">
              <a:buNone/>
              <a:defRPr sz="5000"/>
            </a:lvl3pPr>
            <a:lvl4pPr marL="6849245" indent="0">
              <a:buNone/>
              <a:defRPr sz="4600"/>
            </a:lvl4pPr>
            <a:lvl5pPr marL="9132331" indent="0">
              <a:buNone/>
              <a:defRPr sz="4600"/>
            </a:lvl5pPr>
            <a:lvl6pPr marL="11415412" indent="0">
              <a:buNone/>
              <a:defRPr sz="4600"/>
            </a:lvl6pPr>
            <a:lvl7pPr marL="13698490" indent="0">
              <a:buNone/>
              <a:defRPr sz="4600"/>
            </a:lvl7pPr>
            <a:lvl8pPr marL="15981579" indent="0">
              <a:buNone/>
              <a:defRPr sz="4600"/>
            </a:lvl8pPr>
            <a:lvl9pPr marL="18264657" indent="0">
              <a:buNone/>
              <a:defRPr sz="4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27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83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2657832" y="14579602"/>
            <a:ext cx="19442430" cy="3107469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320552" y="14579602"/>
            <a:ext cx="57857232" cy="3107469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847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440180" y="2050632"/>
            <a:ext cx="25923240" cy="8534400"/>
          </a:xfrm>
          <a:prstGeom prst="rect">
            <a:avLst/>
          </a:prstGeom>
        </p:spPr>
        <p:txBody>
          <a:bodyPr vert="horz" lIns="456618" tIns="228309" rIns="456618" bIns="22830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40180" y="11948164"/>
            <a:ext cx="25923240" cy="33793856"/>
          </a:xfrm>
          <a:prstGeom prst="rect">
            <a:avLst/>
          </a:prstGeom>
        </p:spPr>
        <p:txBody>
          <a:bodyPr vert="horz" lIns="456618" tIns="228309" rIns="456618" bIns="228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440180" y="47460774"/>
            <a:ext cx="6720840" cy="2726268"/>
          </a:xfrm>
          <a:prstGeom prst="rect">
            <a:avLst/>
          </a:prstGeom>
        </p:spPr>
        <p:txBody>
          <a:bodyPr vert="horz" lIns="456618" tIns="228309" rIns="456618" bIns="228309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EDE0E-4DFD-475E-97DC-13EF0638CE19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9841230" y="47460774"/>
            <a:ext cx="9121140" cy="2726268"/>
          </a:xfrm>
          <a:prstGeom prst="rect">
            <a:avLst/>
          </a:prstGeom>
        </p:spPr>
        <p:txBody>
          <a:bodyPr vert="horz" lIns="456618" tIns="228309" rIns="456618" bIns="228309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0642580" y="47460774"/>
            <a:ext cx="6720840" cy="2726268"/>
          </a:xfrm>
          <a:prstGeom prst="rect">
            <a:avLst/>
          </a:prstGeom>
        </p:spPr>
        <p:txBody>
          <a:bodyPr vert="horz" lIns="456618" tIns="228309" rIns="456618" bIns="228309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128C3-C42F-4447-AFDB-351E3A7656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79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57" r:id="rId9"/>
    <p:sldLayoutId id="2147484358" r:id="rId10"/>
    <p:sldLayoutId id="2147484359" r:id="rId11"/>
  </p:sldLayoutIdLst>
  <p:txStyles>
    <p:titleStyle>
      <a:lvl1pPr algn="ctr" defTabSz="4566167" rtl="0" eaLnBrk="1" latinLnBrk="1" hangingPunct="1">
        <a:spcBef>
          <a:spcPct val="0"/>
        </a:spcBef>
        <a:buNone/>
        <a:defRPr sz="2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2318" indent="-1712318" algn="l" defTabSz="4566167" rtl="0" eaLnBrk="1" latinLnBrk="1" hangingPunct="1">
        <a:spcBef>
          <a:spcPct val="20000"/>
        </a:spcBef>
        <a:buFont typeface="Arial" pitchFamily="34" charset="0"/>
        <a:buChar char="•"/>
        <a:defRPr sz="16100" kern="1200">
          <a:solidFill>
            <a:schemeClr val="tx1"/>
          </a:solidFill>
          <a:latin typeface="+mn-lt"/>
          <a:ea typeface="+mn-ea"/>
          <a:cs typeface="+mn-cs"/>
        </a:defRPr>
      </a:lvl1pPr>
      <a:lvl2pPr marL="3710006" indent="-1426931" algn="l" defTabSz="4566167" rtl="0" eaLnBrk="1" latinLnBrk="1" hangingPunct="1">
        <a:spcBef>
          <a:spcPct val="20000"/>
        </a:spcBef>
        <a:buFont typeface="Arial" pitchFamily="34" charset="0"/>
        <a:buChar char="–"/>
        <a:defRPr sz="13900" kern="1200">
          <a:solidFill>
            <a:schemeClr val="tx1"/>
          </a:solidFill>
          <a:latin typeface="+mn-lt"/>
          <a:ea typeface="+mn-ea"/>
          <a:cs typeface="+mn-cs"/>
        </a:defRPr>
      </a:lvl2pPr>
      <a:lvl3pPr marL="5707711" indent="-1141544" algn="l" defTabSz="4566167" rtl="0" eaLnBrk="1" latinLnBrk="1" hangingPunct="1">
        <a:spcBef>
          <a:spcPct val="20000"/>
        </a:spcBef>
        <a:buFont typeface="Arial" pitchFamily="34" charset="0"/>
        <a:buChar char="•"/>
        <a:defRPr sz="12100" kern="1200">
          <a:solidFill>
            <a:schemeClr val="tx1"/>
          </a:solidFill>
          <a:latin typeface="+mn-lt"/>
          <a:ea typeface="+mn-ea"/>
          <a:cs typeface="+mn-cs"/>
        </a:defRPr>
      </a:lvl3pPr>
      <a:lvl4pPr marL="7990786" indent="-1141544" algn="l" defTabSz="4566167" rtl="0" eaLnBrk="1" latinLnBrk="1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73871" indent="-1141544" algn="l" defTabSz="4566167" rtl="0" eaLnBrk="1" latinLnBrk="1" hangingPunct="1">
        <a:spcBef>
          <a:spcPct val="20000"/>
        </a:spcBef>
        <a:buFont typeface="Arial" pitchFamily="34" charset="0"/>
        <a:buChar char="»"/>
        <a:defRPr sz="10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56953" indent="-1141544" algn="l" defTabSz="4566167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0031" indent="-1141544" algn="l" defTabSz="4566167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23117" indent="-1141544" algn="l" defTabSz="4566167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06202" indent="-1141544" algn="l" defTabSz="4566167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3075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2pPr>
      <a:lvl3pPr marL="4566167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3pPr>
      <a:lvl4pPr marL="6849245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32331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15412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698490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981579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64657" algn="l" defTabSz="4566167" rtl="0" eaLnBrk="1" latinLnBrk="1" hangingPunct="1"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-1" y="-1"/>
            <a:ext cx="28803601" cy="15061911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endParaRPr lang="ko-KR" altLang="en-US" sz="70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097782" y="27459910"/>
            <a:ext cx="21705816" cy="18397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lnSpc>
                <a:spcPct val="150000"/>
              </a:lnSpc>
              <a:defRPr/>
            </a:pPr>
            <a:r>
              <a:rPr lang="en-US" altLang="ko-KR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</a:t>
            </a:r>
            <a:r>
              <a:rPr lang="ko-KR" altLang="en-US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학년도 </a:t>
            </a:r>
            <a:r>
              <a:rPr lang="en-US" altLang="ko-KR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학기 현재 </a:t>
            </a:r>
            <a:r>
              <a:rPr lang="ko-KR" altLang="en-US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재학 중인 </a:t>
            </a:r>
            <a:r>
              <a:rPr lang="ko-KR" altLang="en-US" sz="7000" b="1" kern="0" spc="-154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학부생</a:t>
            </a:r>
            <a:endParaRPr lang="en-US" altLang="ko-KR" sz="7000" b="1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99316"/>
              </p:ext>
            </p:extLst>
          </p:nvPr>
        </p:nvGraphicFramePr>
        <p:xfrm>
          <a:off x="2618542" y="34892748"/>
          <a:ext cx="25308757" cy="51779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1783258">
                  <a:extLst>
                    <a:ext uri="{9D8B030D-6E8A-4147-A177-3AD203B41FA5}">
                      <a16:colId xmlns:a16="http://schemas.microsoft.com/office/drawing/2014/main" val="886912286"/>
                    </a:ext>
                  </a:extLst>
                </a:gridCol>
                <a:gridCol w="6984960">
                  <a:extLst>
                    <a:ext uri="{9D8B030D-6E8A-4147-A177-3AD203B41FA5}">
                      <a16:colId xmlns:a16="http://schemas.microsoft.com/office/drawing/2014/main" val="155563791"/>
                    </a:ext>
                  </a:extLst>
                </a:gridCol>
                <a:gridCol w="6540539">
                  <a:extLst>
                    <a:ext uri="{9D8B030D-6E8A-4147-A177-3AD203B41FA5}">
                      <a16:colId xmlns:a16="http://schemas.microsoft.com/office/drawing/2014/main" val="239466589"/>
                    </a:ext>
                  </a:extLst>
                </a:gridCol>
              </a:tblGrid>
              <a:tr h="1055960"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구     분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상</a:t>
                      </a:r>
                      <a:r>
                        <a:rPr lang="ko-KR" altLang="en-US" sz="6000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장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시   상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extLst>
                  <a:ext uri="{0D108BD9-81ED-4DB2-BD59-A6C34878D82A}">
                    <a16:rowId xmlns:a16="http://schemas.microsoft.com/office/drawing/2014/main" val="3543287831"/>
                  </a:ext>
                </a:extLst>
              </a:tr>
              <a:tr h="1373980"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최우수상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(2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편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err="1" smtClean="0">
                          <a:solidFill>
                            <a:schemeClr val="tx1"/>
                          </a:solidFill>
                        </a:rPr>
                        <a:t>총장상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각 장학금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extLst>
                  <a:ext uri="{0D108BD9-81ED-4DB2-BD59-A6C34878D82A}">
                    <a16:rowId xmlns:a16="http://schemas.microsoft.com/office/drawing/2014/main" val="2889909280"/>
                  </a:ext>
                </a:extLst>
              </a:tr>
              <a:tr h="1373980"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우수상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(6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편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교육개발본부장상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각 장학금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extLst>
                  <a:ext uri="{0D108BD9-81ED-4DB2-BD59-A6C34878D82A}">
                    <a16:rowId xmlns:a16="http://schemas.microsoft.com/office/drawing/2014/main" val="4076842854"/>
                  </a:ext>
                </a:extLst>
              </a:tr>
              <a:tr h="1373980"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장려상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(12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편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교육개발본부장상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tc>
                  <a:txBody>
                    <a:bodyPr/>
                    <a:lstStyle>
                      <a:lvl1pPr marL="0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1371754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2743508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4115262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5487017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6858771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8230525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9602279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10974033" algn="l" defTabSz="1371754" rtl="0" eaLnBrk="1" latinLnBrk="1" hangingPunct="1">
                        <a:defRPr sz="55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각 장학금 </a:t>
                      </a:r>
                      <a:r>
                        <a:rPr lang="en-US" altLang="ko-KR" sz="6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6000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endParaRPr lang="ko-KR" altLang="en-US" sz="60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6000" marR="96000" marT="47996" marB="47996" anchor="ctr"/>
                </a:tc>
                <a:extLst>
                  <a:ext uri="{0D108BD9-81ED-4DB2-BD59-A6C34878D82A}">
                    <a16:rowId xmlns:a16="http://schemas.microsoft.com/office/drawing/2014/main" val="1812482679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870" y="48628827"/>
            <a:ext cx="12804928" cy="1224000"/>
          </a:xfrm>
          <a:prstGeom prst="rect">
            <a:avLst/>
          </a:prstGeom>
        </p:spPr>
      </p:pic>
      <p:sp>
        <p:nvSpPr>
          <p:cNvPr id="8" name="직사각형 7"/>
          <p:cNvSpPr>
            <a:spLocks noChangeAspect="1"/>
          </p:cNvSpPr>
          <p:nvPr/>
        </p:nvSpPr>
        <p:spPr>
          <a:xfrm>
            <a:off x="0" y="5484110"/>
            <a:ext cx="28728862" cy="5944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5946" tIns="47975" rIns="95946" bIns="47975" rtlCol="0" anchor="ctr" anchorCtr="1">
            <a:spAutoFit/>
          </a:bodyPr>
          <a:lstStyle/>
          <a:p>
            <a:r>
              <a:rPr lang="en-US" altLang="ko-KR" sz="19000" spc="-154" dirty="0" smtClean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‘ </a:t>
            </a:r>
            <a:r>
              <a:rPr lang="ko-KR" altLang="en-US" sz="19000" spc="-154" dirty="0" smtClean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다시 </a:t>
            </a:r>
            <a:r>
              <a:rPr lang="ko-KR" altLang="en-US" sz="19000" spc="-154" dirty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듣고 싶은 </a:t>
            </a:r>
            <a:r>
              <a:rPr lang="ko-KR" altLang="en-US" sz="19000" spc="-154" dirty="0" smtClean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수업 </a:t>
            </a:r>
            <a:r>
              <a:rPr lang="en-US" altLang="ko-KR" sz="19000" spc="-154" dirty="0" smtClean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’</a:t>
            </a:r>
          </a:p>
          <a:p>
            <a:r>
              <a:rPr lang="ko-KR" altLang="en-US" sz="19000" spc="-154" dirty="0" smtClean="0">
                <a:ln w="66675">
                  <a:noFill/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다온폰트 청춘단단" panose="02020803020101020101" pitchFamily="18" charset="-127"/>
              </a:rPr>
              <a:t>        에세이 공모전</a:t>
            </a:r>
            <a:endParaRPr lang="ko-KR" altLang="en-US" sz="19000" spc="-154" dirty="0">
              <a:ln w="66675">
                <a:noFill/>
              </a:ln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다온폰트 청춘단단" panose="020208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 rot="20608061">
            <a:off x="4267797" y="2855968"/>
            <a:ext cx="7463073" cy="2690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ko-KR" altLang="en-US" sz="11000" b="1" dirty="0">
                <a:ln w="66675">
                  <a:noFill/>
                </a:ln>
                <a:solidFill>
                  <a:srgbClr val="FFE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다온폰트 청춘단단" panose="02020803020101020101" pitchFamily="18" charset="-127"/>
              </a:rPr>
              <a:t>제</a:t>
            </a:r>
            <a:r>
              <a:rPr lang="en-US" altLang="ko-KR" sz="11000" b="1" dirty="0">
                <a:ln w="66675">
                  <a:noFill/>
                </a:ln>
                <a:solidFill>
                  <a:srgbClr val="FFE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다온폰트 청춘단단" panose="02020803020101020101" pitchFamily="18" charset="-127"/>
              </a:rPr>
              <a:t>13</a:t>
            </a:r>
            <a:r>
              <a:rPr lang="ko-KR" altLang="en-US" sz="11000" b="1" dirty="0">
                <a:ln w="66675">
                  <a:noFill/>
                </a:ln>
                <a:solidFill>
                  <a:srgbClr val="FFE5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다온폰트 청춘단단" panose="02020803020101020101" pitchFamily="18" charset="-127"/>
              </a:rPr>
              <a:t>회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543804" y="40023526"/>
            <a:ext cx="25383495" cy="201916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defRPr/>
            </a:pPr>
            <a:r>
              <a:rPr lang="ko-KR" altLang="en-US" sz="5500" kern="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수상자 외 </a:t>
            </a:r>
            <a:r>
              <a:rPr lang="en-US" altLang="ko-KR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차 심사를 통과한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학생 </a:t>
            </a:r>
            <a:r>
              <a:rPr lang="en-US" altLang="ko-KR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명에게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장학금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 </a:t>
            </a:r>
            <a:r>
              <a:rPr lang="en-US" altLang="ko-KR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지급</a:t>
            </a:r>
            <a:endParaRPr lang="en-US" altLang="ko-KR" sz="5500" kern="0" dirty="0" smtClean="0">
              <a:solidFill>
                <a:prstClr val="black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79721">
              <a:defRPr/>
            </a:pPr>
            <a:r>
              <a:rPr lang="ko-KR" altLang="en-US" sz="5500" kern="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심사 결과에 따라 시상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편수 및 장학금 지급 인원이 </a:t>
            </a:r>
            <a:r>
              <a:rPr lang="ko-KR" altLang="en-US" sz="5500" kern="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변동 될 수 </a:t>
            </a:r>
            <a:r>
              <a:rPr lang="ko-KR" altLang="en-US" sz="55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있음</a:t>
            </a:r>
            <a:endParaRPr lang="en-US" altLang="ko-KR" sz="5500" kern="0" dirty="0">
              <a:solidFill>
                <a:prstClr val="black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4401799" y="48743127"/>
            <a:ext cx="14401802" cy="1081772"/>
          </a:xfrm>
          <a:prstGeom prst="rect">
            <a:avLst/>
          </a:prstGeom>
        </p:spPr>
        <p:txBody>
          <a:bodyPr wrap="square" lIns="95946" tIns="47975" rIns="95946" bIns="47975">
            <a:spAutoFit/>
          </a:bodyPr>
          <a:lstStyle/>
          <a:p>
            <a:r>
              <a:rPr lang="en-US" altLang="ko-KR" sz="6400" b="1" kern="0" spc="-154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6400" b="1" kern="0" spc="-154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     의</a:t>
            </a:r>
            <a:r>
              <a:rPr lang="en-US" altLang="ko-KR" sz="6400" b="1" kern="0" spc="-154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| 950-7023, ctl.knu.ac.kr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46269" y="27459910"/>
            <a:ext cx="5526157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응모자격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097782" y="29903495"/>
            <a:ext cx="21705819" cy="180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lnSpc>
                <a:spcPct val="150000"/>
              </a:lnSpc>
              <a:defRPr/>
            </a:pPr>
            <a:r>
              <a:rPr lang="en-US" altLang="ko-KR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2019. </a:t>
            </a:r>
            <a:r>
              <a:rPr lang="en-US" altLang="ko-KR" sz="7500" b="1" kern="0" spc="-154" dirty="0" smtClean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12. 2</a:t>
            </a:r>
            <a:r>
              <a:rPr lang="en-US" altLang="ko-KR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.(</a:t>
            </a:r>
            <a:r>
              <a:rPr lang="ko-KR" altLang="en-US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</a:t>
            </a:r>
            <a:r>
              <a:rPr lang="en-US" altLang="ko-KR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~ 12. 27.(</a:t>
            </a:r>
            <a:r>
              <a:rPr lang="ko-KR" altLang="en-US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</a:t>
            </a:r>
            <a:r>
              <a:rPr lang="en-US" altLang="ko-KR" sz="75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en-US" altLang="ko-KR" sz="7500" b="1" kern="0" spc="-154" dirty="0" smtClean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18:00</a:t>
            </a:r>
            <a:r>
              <a:rPr lang="ko-KR" altLang="en-US" sz="7500" b="1" kern="0" spc="-154" dirty="0" smtClean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까지</a:t>
            </a:r>
            <a:endParaRPr lang="en-US" altLang="ko-KR" sz="7500" b="1" kern="0" spc="-154" dirty="0">
              <a:solidFill>
                <a:srgbClr val="0000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097783" y="15916129"/>
            <a:ext cx="21705819" cy="23791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defRPr/>
            </a:pPr>
            <a:r>
              <a:rPr lang="en-US" altLang="ko-KR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</a:t>
            </a: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학년도</a:t>
            </a:r>
            <a:r>
              <a:rPr lang="en-US" altLang="ko-KR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7000" b="1" kern="0" spc="-31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수강한 </a:t>
            </a:r>
            <a:r>
              <a:rPr lang="ko-KR" altLang="en-US" sz="7000" b="1" kern="0" spc="-31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강좌</a:t>
            </a:r>
            <a:r>
              <a:rPr lang="ko-KR" altLang="en-US" sz="7000" b="1" kern="0" spc="-31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 </a:t>
            </a:r>
            <a:r>
              <a:rPr lang="ko-KR" altLang="en-US" sz="7000" b="1" kern="0" spc="-31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대한 추천 에세이</a:t>
            </a:r>
            <a:endParaRPr lang="en-US" altLang="ko-KR" sz="7000" b="1" kern="0" spc="-314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79721">
              <a:defRPr/>
            </a:pPr>
            <a:r>
              <a:rPr lang="en-US" altLang="ko-KR" sz="60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 2018</a:t>
            </a:r>
            <a:r>
              <a:rPr lang="ko-KR" altLang="en-US" sz="6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학년도 겨울계절수업</a:t>
            </a:r>
            <a:r>
              <a:rPr lang="en-US" altLang="ko-KR" sz="6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2019</a:t>
            </a:r>
            <a:r>
              <a:rPr lang="ko-KR" altLang="en-US" sz="60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학년도 여름계절수업 포함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746269" y="29903495"/>
            <a:ext cx="5526157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접수기간</a:t>
            </a:r>
            <a:endParaRPr lang="ko-KR" altLang="en-US" sz="80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46269" y="15945414"/>
            <a:ext cx="5526157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공모대</a:t>
            </a:r>
            <a:r>
              <a:rPr lang="ko-KR" altLang="en-US" sz="8000" b="1" dirty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7200899" y="18669256"/>
            <a:ext cx="21602702" cy="239214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defRPr/>
            </a:pP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아래 내용을 모두 포함하여 자신의 수업 참여 경험에 대해 구체적인 사례를 들어 작성</a:t>
            </a:r>
            <a:endParaRPr lang="en-US" altLang="ko-KR" sz="7000" b="1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46270" y="18669256"/>
            <a:ext cx="5629271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공모내</a:t>
            </a:r>
            <a:r>
              <a:rPr lang="ko-KR" altLang="en-US" sz="8000" b="1" dirty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용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618542" y="21585718"/>
            <a:ext cx="25308757" cy="51706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9449" indent="-959449" defTabSz="479721">
              <a:lnSpc>
                <a:spcPct val="150000"/>
              </a:lnSpc>
              <a:buAutoNum type="circleNumDbPlain"/>
              <a:defRPr/>
            </a:pP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지식의 확장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인식의 전환 등 자신에게 의미 있었던 학습 경험</a:t>
            </a:r>
            <a:endParaRPr lang="en-US" altLang="ko-KR" sz="5500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959449" indent="-959449" defTabSz="479721">
              <a:lnSpc>
                <a:spcPct val="150000"/>
              </a:lnSpc>
              <a:buAutoNum type="circleNumDbPlain"/>
              <a:defRPr/>
            </a:pP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특정 수업방법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수업자료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수업매체 등의 </a:t>
            </a:r>
            <a:r>
              <a:rPr lang="ko-KR" altLang="en-US" sz="5500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활용이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학습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향상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이어진 경험    </a:t>
            </a:r>
            <a:endParaRPr lang="en-US" altLang="ko-KR" sz="5500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959449" indent="-959449" defTabSz="479721">
              <a:lnSpc>
                <a:spcPct val="150000"/>
              </a:lnSpc>
              <a:buAutoNum type="circleNumDbPlain"/>
              <a:defRPr/>
            </a:pP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 또는 동료 수강생들과의 활발한 소통이 자신의 학습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향상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이어진 경험</a:t>
            </a:r>
            <a:endParaRPr lang="en-US" altLang="ko-KR" sz="5500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959449" indent="-959449" defTabSz="479721">
              <a:lnSpc>
                <a:spcPct val="150000"/>
              </a:lnSpc>
              <a:buAutoNum type="circleNumDbPlain"/>
              <a:defRPr/>
            </a:pP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다양한 평가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퀴즈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과제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시험 등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교수의 피드백이 자신의 학습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향상</a:t>
            </a:r>
            <a:r>
              <a:rPr lang="en-US" altLang="ko-KR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5500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이어진 경험</a:t>
            </a:r>
            <a:endParaRPr lang="en-US" altLang="ko-KR" sz="5500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46270" y="32424364"/>
            <a:ext cx="5629271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시상</a:t>
            </a:r>
            <a:endParaRPr lang="ko-KR" altLang="en-US" sz="80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4" name="구름 모양 설명선 53"/>
          <p:cNvSpPr/>
          <p:nvPr/>
        </p:nvSpPr>
        <p:spPr>
          <a:xfrm>
            <a:off x="18002250" y="375603"/>
            <a:ext cx="7362411" cy="4988925"/>
          </a:xfrm>
          <a:prstGeom prst="cloudCallou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en-US" altLang="ko-KR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차 </a:t>
            </a:r>
            <a:r>
              <a:rPr lang="ko-KR" altLang="en-US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심사만 통과해도 </a:t>
            </a:r>
            <a:endParaRPr lang="en-US" altLang="ko-KR" sz="55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장학금 </a:t>
            </a:r>
            <a:r>
              <a:rPr lang="en-US" altLang="ko-KR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sz="55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!!!</a:t>
            </a:r>
            <a:endParaRPr lang="ko-KR" altLang="en-US" sz="55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-3" y="50122518"/>
            <a:ext cx="28803601" cy="108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endParaRPr lang="ko-KR" altLang="en-US" sz="70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97784" y="42594448"/>
            <a:ext cx="21705816" cy="30460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5946" tIns="47975" rIns="95946" bIns="47975" rtlCol="0" anchor="ctr"/>
          <a:lstStyle/>
          <a:p>
            <a:pPr defTabSz="479721">
              <a:defRPr/>
            </a:pP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교수학습센터 홈페이지</a:t>
            </a:r>
            <a:r>
              <a:rPr lang="en-US" altLang="ko-KR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(ctl.knu.ac.kr)</a:t>
            </a: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통해 신청 및 접수</a:t>
            </a:r>
            <a:endParaRPr lang="en-US" altLang="ko-KR" sz="7000" b="1" kern="0" spc="-154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79721">
              <a:defRPr/>
            </a:pPr>
            <a:r>
              <a:rPr lang="ko-KR" altLang="en-US" sz="7000" b="1" kern="0" spc="-154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제출파일</a:t>
            </a: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7000" b="1" kern="0" spc="-154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응모서를</a:t>
            </a:r>
            <a:r>
              <a:rPr lang="ko-KR" altLang="en-US" sz="7000" b="1" kern="0" spc="-154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포함한 </a:t>
            </a:r>
            <a:r>
              <a:rPr lang="ko-KR" altLang="en-US" sz="7000" b="1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에세이</a:t>
            </a:r>
            <a:endParaRPr lang="en-US" altLang="ko-KR" sz="7000" b="1" kern="0" spc="-154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79721">
              <a:defRPr/>
            </a:pPr>
            <a:r>
              <a:rPr lang="ko-KR" altLang="en-US" sz="6000" kern="0" dirty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6000" kern="0" dirty="0" err="1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파일제목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[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에세이 공모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00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학과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000(</a:t>
            </a:r>
            <a:r>
              <a:rPr lang="ko-KR" altLang="en-US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이름</a:t>
            </a:r>
            <a:r>
              <a:rPr lang="en-US" altLang="ko-KR" sz="6000" kern="0" dirty="0" smtClean="0"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6000" b="1" kern="0" spc="-154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746271" y="42594449"/>
            <a:ext cx="5526157" cy="1800000"/>
          </a:xfrm>
          <a:prstGeom prst="rect">
            <a:avLst/>
          </a:prstGeom>
          <a:solidFill>
            <a:srgbClr val="780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78" tIns="47989" rIns="95978" bIns="47989" spcCol="0" rtlCol="0" anchor="ctr"/>
          <a:lstStyle/>
          <a:p>
            <a:pPr algn="ctr"/>
            <a:r>
              <a:rPr lang="ko-KR" altLang="en-US" sz="8000" b="1" dirty="0" err="1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접수방법</a:t>
            </a:r>
            <a:endParaRPr lang="ko-KR" altLang="en-US" sz="80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40140" y="46418812"/>
            <a:ext cx="27185776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79721">
              <a:defRPr/>
            </a:pPr>
            <a:r>
              <a:rPr lang="ko-KR" altLang="en-US" sz="6000" kern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sz="6000" kern="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6000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응모한 에세이의 저작권은 교수학습센터에 귀속됩니다</a:t>
            </a:r>
            <a:r>
              <a:rPr lang="en-US" altLang="ko-KR" sz="6000" kern="0" spc="-154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defTabSz="479721">
              <a:defRPr/>
            </a:pPr>
            <a:r>
              <a:rPr lang="ko-KR" altLang="en-US" sz="6000" kern="0" dirty="0" smtClean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 </a:t>
            </a:r>
            <a:r>
              <a:rPr lang="ko-KR" altLang="en-US" sz="60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분량 및 기타 자세한 사항은 교수학습센터 홈페이지</a:t>
            </a:r>
            <a:r>
              <a:rPr lang="en-US" altLang="ko-KR" sz="60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(ctl.knu.ac.kr) CTL News</a:t>
            </a:r>
            <a:r>
              <a:rPr lang="ko-KR" altLang="en-US" sz="6000" b="1" kern="0" spc="-154" dirty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에서 </a:t>
            </a:r>
            <a:r>
              <a:rPr lang="ko-KR" altLang="en-US" sz="6000" b="1" kern="0" spc="-154" dirty="0" smtClean="0">
                <a:solidFill>
                  <a:srgbClr val="0000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확인</a:t>
            </a:r>
            <a:endParaRPr lang="en-US" altLang="ko-KR" sz="6000" b="1" kern="0" spc="-154" dirty="0">
              <a:solidFill>
                <a:srgbClr val="0000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56593" y="11823119"/>
            <a:ext cx="278693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0" marR="127000" indent="0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교수학습센터에서는 </a:t>
            </a:r>
            <a:r>
              <a:rPr lang="en-US" altLang="ko-KR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</a:t>
            </a: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학년도 본교에 개설된 강좌</a:t>
            </a:r>
            <a:r>
              <a:rPr lang="en-US" altLang="ko-KR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전공</a:t>
            </a:r>
            <a:r>
              <a:rPr lang="en-US" altLang="ko-KR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교양</a:t>
            </a:r>
            <a:r>
              <a:rPr lang="en-US" altLang="ko-KR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교직 등</a:t>
            </a:r>
            <a:r>
              <a:rPr lang="en-US" altLang="ko-KR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5000" kern="0" spc="-6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수강한 </a:t>
            </a:r>
            <a:r>
              <a:rPr lang="ko-KR" altLang="en-US" sz="5000" kern="0" spc="-11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</a:t>
            </a:r>
            <a:r>
              <a:rPr lang="ko-KR" altLang="en-US" sz="5000" kern="0" spc="-9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생들</a:t>
            </a:r>
            <a:r>
              <a:rPr lang="ko-KR" altLang="en-US" sz="5000" kern="0" spc="-8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대상으로 다음과 </a:t>
            </a:r>
            <a:endParaRPr lang="en-US" altLang="ko-KR" sz="5000" kern="0" spc="-80" dirty="0" smtClean="0">
              <a:solidFill>
                <a:srgbClr val="FFE5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27000" marR="127000" indent="0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5000" kern="0" spc="-8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같이  ‘다시 듣고 </a:t>
            </a:r>
            <a:r>
              <a:rPr lang="ko-KR" altLang="en-US" sz="5000" kern="0" spc="-8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싶은 수업</a:t>
            </a:r>
            <a:r>
              <a:rPr lang="ko-KR" altLang="en-US" sz="5000" kern="0" spc="-8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 에세이 </a:t>
            </a:r>
            <a:r>
              <a:rPr lang="ko-KR" altLang="en-US" sz="5000" kern="0" spc="-8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공모전을 개최합니다</a:t>
            </a:r>
            <a:r>
              <a:rPr lang="en-US" altLang="ko-KR" sz="5000" kern="0" spc="-8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5000" kern="0" spc="-8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</a:t>
            </a:r>
            <a:r>
              <a:rPr lang="ko-KR" altLang="en-US" sz="5000" kern="0" spc="-3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생들의 다양한 학습경험을 토대로 수업 성공사례를 </a:t>
            </a:r>
            <a:endParaRPr lang="en-US" altLang="ko-KR" sz="5000" kern="0" spc="-30" dirty="0" smtClean="0">
              <a:solidFill>
                <a:srgbClr val="FFE5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27000" marR="127000" indent="0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5000" kern="0" spc="-30" dirty="0" smtClean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발굴하여 </a:t>
            </a:r>
            <a:r>
              <a:rPr lang="ko-KR" altLang="en-US" sz="5000" kern="0" spc="-3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학내 공유하고자 </a:t>
            </a:r>
            <a:r>
              <a:rPr lang="ko-KR" altLang="en-US" sz="5000" kern="0" spc="-1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</a:t>
            </a:r>
            <a:r>
              <a:rPr lang="ko-KR" altLang="en-US" sz="5000" kern="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니 관심 있는 학생들의 많은 참여 바랍니다</a:t>
            </a:r>
            <a:r>
              <a:rPr lang="en-US" altLang="ko-KR" sz="5000" kern="0" dirty="0">
                <a:solidFill>
                  <a:srgbClr val="FFE5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5000" kern="0" spc="0" dirty="0">
              <a:solidFill>
                <a:srgbClr val="FFE5FF"/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66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</TotalTime>
  <Words>315</Words>
  <Application>Microsoft Office PowerPoint</Application>
  <PresentationFormat>사용자 지정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HY헤드라인M</vt:lpstr>
      <vt:lpstr>나눔바른고딕</vt:lpstr>
      <vt:lpstr>다온폰트 청춘단단</vt:lpstr>
      <vt:lpstr>맑은 고딕</vt:lpstr>
      <vt:lpstr>Arial</vt:lpstr>
      <vt:lpstr>Calibri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WorkStudio_1</dc:creator>
  <cp:lastModifiedBy>Windows 사용자</cp:lastModifiedBy>
  <cp:revision>118</cp:revision>
  <cp:lastPrinted>2019-11-15T02:16:25Z</cp:lastPrinted>
  <dcterms:created xsi:type="dcterms:W3CDTF">2018-01-23T02:26:37Z</dcterms:created>
  <dcterms:modified xsi:type="dcterms:W3CDTF">2019-11-21T01:55:54Z</dcterms:modified>
</cp:coreProperties>
</file>