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9" r:id="rId3"/>
    <p:sldId id="260" r:id="rId4"/>
    <p:sldId id="265" r:id="rId5"/>
    <p:sldId id="261" r:id="rId6"/>
    <p:sldId id="263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767171"/>
    <a:srgbClr val="BDD7EE"/>
    <a:srgbClr val="DEEBF7"/>
    <a:srgbClr val="404040"/>
    <a:srgbClr val="2589E3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108"/>
      </p:cViewPr>
      <p:guideLst>
        <p:guide orient="horz" pos="2160"/>
        <p:guide pos="31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45457-922A-4541-BA70-FC66D3FAECEE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FA1C1-FC57-4DDC-B8EB-680313629D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7225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561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452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76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122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12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5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63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75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44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7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62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B6D00-6326-45E4-8B43-E634FDABAC12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89F9F-0B19-4D59-A0F5-45ED78747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07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직선 연결선 26"/>
          <p:cNvCxnSpPr/>
          <p:nvPr/>
        </p:nvCxnSpPr>
        <p:spPr>
          <a:xfrm flipV="1">
            <a:off x="0" y="3437467"/>
            <a:ext cx="9906000" cy="1"/>
          </a:xfrm>
          <a:prstGeom prst="line">
            <a:avLst/>
          </a:prstGeom>
          <a:ln w="4318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72367" y="1395306"/>
            <a:ext cx="3513666" cy="4075853"/>
            <a:chOff x="3191934" y="1061383"/>
            <a:chExt cx="3513666" cy="4075853"/>
          </a:xfrm>
        </p:grpSpPr>
        <p:sp>
          <p:nvSpPr>
            <p:cNvPr id="5" name="육각형 4"/>
            <p:cNvSpPr/>
            <p:nvPr/>
          </p:nvSpPr>
          <p:spPr>
            <a:xfrm rot="5400000">
              <a:off x="2910840" y="1342477"/>
              <a:ext cx="4075853" cy="3513666"/>
            </a:xfrm>
            <a:prstGeom prst="hexagon">
              <a:avLst>
                <a:gd name="adj" fmla="val 30405"/>
                <a:gd name="vf" fmla="val 11547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 spc="3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육각형 7"/>
            <p:cNvSpPr/>
            <p:nvPr/>
          </p:nvSpPr>
          <p:spPr>
            <a:xfrm rot="5400000">
              <a:off x="3091377" y="1498113"/>
              <a:ext cx="3714778" cy="3202395"/>
            </a:xfrm>
            <a:prstGeom prst="hexagon">
              <a:avLst>
                <a:gd name="adj" fmla="val 30405"/>
                <a:gd name="vf" fmla="val 115470"/>
              </a:avLst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 spc="30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47568" y="2647658"/>
              <a:ext cx="320239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spc="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장례용품지원 </a:t>
              </a:r>
              <a:endParaRPr lang="en-US" altLang="ko-KR" sz="3200" spc="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3200" spc="30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매뉴얼</a:t>
              </a:r>
              <a:endParaRPr lang="en-US" altLang="ko-KR" sz="3200" spc="3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93133" y="101600"/>
            <a:ext cx="9719734" cy="6663267"/>
          </a:xfrm>
          <a:prstGeom prst="rect">
            <a:avLst/>
          </a:prstGeom>
          <a:noFill/>
          <a:ln w="206375" cmpd="thickThin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441324" y="541545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79680888" descr="EMB00002328bb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324" y="5872655"/>
            <a:ext cx="2009775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8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전화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49623" y="3817589"/>
            <a:ext cx="410635" cy="406401"/>
            <a:chOff x="3310466" y="3742268"/>
            <a:chExt cx="410635" cy="406400"/>
          </a:xfrm>
          <a:solidFill>
            <a:schemeClr val="accent3">
              <a:lumMod val="50000"/>
            </a:schemeClr>
          </a:solidFill>
        </p:grpSpPr>
        <p:sp>
          <p:nvSpPr>
            <p:cNvPr id="12" name="갈매기형 수장 11"/>
            <p:cNvSpPr/>
            <p:nvPr/>
          </p:nvSpPr>
          <p:spPr>
            <a:xfrm>
              <a:off x="3310466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갈매기형 수장 12"/>
            <p:cNvSpPr/>
            <p:nvPr/>
          </p:nvSpPr>
          <p:spPr>
            <a:xfrm>
              <a:off x="3475568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224057" y="3817589"/>
            <a:ext cx="410635" cy="406401"/>
            <a:chOff x="3310466" y="3742268"/>
            <a:chExt cx="410635" cy="406400"/>
          </a:xfrm>
          <a:solidFill>
            <a:schemeClr val="accent3">
              <a:lumMod val="50000"/>
            </a:schemeClr>
          </a:solidFill>
        </p:grpSpPr>
        <p:sp>
          <p:nvSpPr>
            <p:cNvPr id="16" name="갈매기형 수장 15"/>
            <p:cNvSpPr/>
            <p:nvPr/>
          </p:nvSpPr>
          <p:spPr>
            <a:xfrm>
              <a:off x="3310466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" name="갈매기형 수장 16"/>
            <p:cNvSpPr/>
            <p:nvPr/>
          </p:nvSpPr>
          <p:spPr>
            <a:xfrm>
              <a:off x="3475568" y="3742268"/>
              <a:ext cx="245533" cy="4064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568700" y="1565866"/>
            <a:ext cx="2768600" cy="854450"/>
            <a:chOff x="3708662" y="1735668"/>
            <a:chExt cx="2768600" cy="854450"/>
          </a:xfrm>
        </p:grpSpPr>
        <p:sp>
          <p:nvSpPr>
            <p:cNvPr id="19" name="TextBox 18"/>
            <p:cNvSpPr txBox="1"/>
            <p:nvPr/>
          </p:nvSpPr>
          <p:spPr>
            <a:xfrm>
              <a:off x="4311340" y="1759121"/>
              <a:ext cx="2150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spc="3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1600-8444</a:t>
              </a:r>
            </a:p>
            <a:p>
              <a:pPr algn="ctr"/>
              <a:r>
                <a:rPr lang="en-US" altLang="ko-KR" sz="2400" spc="3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1600-0113</a:t>
              </a:r>
              <a:endParaRPr lang="ko-KR" altLang="en-US" sz="2400" spc="3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708662" y="2582334"/>
              <a:ext cx="2768600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708662" y="1735668"/>
              <a:ext cx="2768600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49" name="직선 연결선 48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52" name="직사각형 51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순서도: 연결자 2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8" name="그림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491" y="1688604"/>
            <a:ext cx="588625" cy="60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1234016" y="3012038"/>
            <a:ext cx="7437967" cy="2099734"/>
            <a:chOff x="1234016" y="3012038"/>
            <a:chExt cx="7437967" cy="2099734"/>
          </a:xfrm>
        </p:grpSpPr>
        <p:grpSp>
          <p:nvGrpSpPr>
            <p:cNvPr id="11" name="그룹 10"/>
            <p:cNvGrpSpPr/>
            <p:nvPr/>
          </p:nvGrpSpPr>
          <p:grpSpPr>
            <a:xfrm>
              <a:off x="1234017" y="3012039"/>
              <a:ext cx="7437966" cy="2099733"/>
              <a:chOff x="1540932" y="3014133"/>
              <a:chExt cx="7437966" cy="2099733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15409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24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시간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err="1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콜센터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접수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72559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주문자에게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접수완료 문자발송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및  배송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4398432" y="3014133"/>
                <a:ext cx="1722966" cy="209973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주문자</a:t>
                </a:r>
                <a:r>
                  <a:rPr lang="en-US" altLang="ko-KR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, </a:t>
                </a: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대상자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장례식장 등</a:t>
                </a:r>
                <a:endParaRPr lang="en-US" altLang="ko-KR" sz="1400" b="1" dirty="0" smtClean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chemeClr val="tx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정보 전달</a:t>
                </a:r>
                <a:endPara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  <p:sp>
          <p:nvSpPr>
            <p:cNvPr id="2" name="직각 삼각형 1"/>
            <p:cNvSpPr/>
            <p:nvPr/>
          </p:nvSpPr>
          <p:spPr>
            <a:xfrm rot="5400000">
              <a:off x="1234016" y="301203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9" name="직각 삼각형 28"/>
            <p:cNvSpPr/>
            <p:nvPr/>
          </p:nvSpPr>
          <p:spPr>
            <a:xfrm rot="5400000">
              <a:off x="4091516" y="301232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0" name="직각 삼각형 29"/>
            <p:cNvSpPr/>
            <p:nvPr/>
          </p:nvSpPr>
          <p:spPr>
            <a:xfrm rot="5400000">
              <a:off x="6949017" y="3012038"/>
              <a:ext cx="315383" cy="315383"/>
            </a:xfrm>
            <a:prstGeom prst="rtTriangle">
              <a:avLst/>
            </a:prstGeom>
            <a:solidFill>
              <a:srgbClr val="76717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9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100017" y="1811875"/>
            <a:ext cx="5917178" cy="3823873"/>
            <a:chOff x="273050" y="404665"/>
            <a:chExt cx="9359900" cy="6048672"/>
          </a:xfrm>
        </p:grpSpPr>
        <p:sp>
          <p:nvSpPr>
            <p:cNvPr id="40" name="양쪽 모서리가 둥근 사각형 3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kumimoji="0"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www.hyunjin.com</a:t>
              </a:r>
              <a:endParaRPr kumimoji="0"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727417" y="782163"/>
            <a:ext cx="17109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순서도: 연결자 1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925" y="2379137"/>
            <a:ext cx="1921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현진시닝</a:t>
            </a:r>
            <a:r>
              <a:rPr lang="ko-KR" altLang="en-US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접속</a:t>
            </a:r>
            <a:endParaRPr lang="ko-KR" altLang="en-US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3500000">
            <a:off x="2543622" y="2447127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925" y="3094667"/>
            <a:ext cx="1921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SKIP</a:t>
            </a:r>
            <a:r>
              <a:rPr lang="ko-KR" altLang="en-US" sz="11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클릭</a:t>
            </a:r>
            <a:endParaRPr lang="ko-KR" altLang="en-US" sz="11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593504" y="1105146"/>
            <a:ext cx="3425133" cy="508000"/>
            <a:chOff x="3398576" y="1183841"/>
            <a:chExt cx="2718991" cy="508000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3398576" y="1183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그룹 24"/>
            <p:cNvGrpSpPr/>
            <p:nvPr/>
          </p:nvGrpSpPr>
          <p:grpSpPr>
            <a:xfrm>
              <a:off x="3509262" y="1264370"/>
              <a:ext cx="2599222" cy="346942"/>
              <a:chOff x="3435086" y="1464981"/>
              <a:chExt cx="2599222" cy="346942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3829545" y="1484564"/>
                <a:ext cx="220476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www.hyunjin.com</a:t>
                </a:r>
                <a:endPara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5086" y="1464981"/>
                <a:ext cx="394459" cy="346942"/>
              </a:xfrm>
              <a:prstGeom prst="rect">
                <a:avLst/>
              </a:prstGeom>
            </p:spPr>
          </p:pic>
        </p:grpSp>
        <p:cxnSp>
          <p:nvCxnSpPr>
            <p:cNvPr id="49" name="직선 연결선 48"/>
            <p:cNvCxnSpPr/>
            <p:nvPr/>
          </p:nvCxnSpPr>
          <p:spPr>
            <a:xfrm>
              <a:off x="3398576" y="1691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614" y="2406427"/>
            <a:ext cx="5478104" cy="31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100017" y="1811875"/>
            <a:ext cx="5917178" cy="3823873"/>
            <a:chOff x="273050" y="404665"/>
            <a:chExt cx="9359900" cy="6048672"/>
          </a:xfrm>
        </p:grpSpPr>
        <p:sp>
          <p:nvSpPr>
            <p:cNvPr id="40" name="양쪽 모서리가 둥근 사각형 3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kumimoji="0"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www.hyunjin.com</a:t>
              </a:r>
              <a:endParaRPr kumimoji="0"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727417" y="782163"/>
            <a:ext cx="17109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순서도: 연결자 11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3500000">
            <a:off x="2543622" y="2447127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593504" y="1105146"/>
            <a:ext cx="3425133" cy="508000"/>
            <a:chOff x="3398576" y="1183841"/>
            <a:chExt cx="2718991" cy="508000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3398576" y="1183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그룹 24"/>
            <p:cNvGrpSpPr/>
            <p:nvPr/>
          </p:nvGrpSpPr>
          <p:grpSpPr>
            <a:xfrm>
              <a:off x="3509262" y="1264370"/>
              <a:ext cx="2599222" cy="346942"/>
              <a:chOff x="3435086" y="1464981"/>
              <a:chExt cx="2599222" cy="346942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3829545" y="1484564"/>
                <a:ext cx="220476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www.hyunjin.com</a:t>
                </a:r>
                <a:endPara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5086" y="1464981"/>
                <a:ext cx="394459" cy="346942"/>
              </a:xfrm>
              <a:prstGeom prst="rect">
                <a:avLst/>
              </a:prstGeom>
            </p:spPr>
          </p:pic>
        </p:grpSp>
        <p:cxnSp>
          <p:nvCxnSpPr>
            <p:cNvPr id="49" name="직선 연결선 48"/>
            <p:cNvCxnSpPr/>
            <p:nvPr/>
          </p:nvCxnSpPr>
          <p:spPr>
            <a:xfrm>
              <a:off x="3398576" y="1691841"/>
              <a:ext cx="2718991" cy="0"/>
            </a:xfrm>
            <a:prstGeom prst="line">
              <a:avLst/>
            </a:prstGeom>
            <a:ln w="19050" cmpd="sng">
              <a:solidFill>
                <a:schemeClr val="bg2">
                  <a:lumMod val="10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7704" y="2374414"/>
            <a:ext cx="2055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err="1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원스톱</a:t>
            </a:r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주문하기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46" y="2590432"/>
            <a:ext cx="5529318" cy="2970984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7228489" y="4981987"/>
            <a:ext cx="882870" cy="6109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054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3100017" y="1803408"/>
            <a:ext cx="5917178" cy="3823873"/>
            <a:chOff x="273050" y="404665"/>
            <a:chExt cx="9359900" cy="6048672"/>
          </a:xfrm>
        </p:grpSpPr>
        <p:sp>
          <p:nvSpPr>
            <p:cNvPr id="60" name="양쪽 모서리가 둥근 사각형 59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www.hyunjin.com</a:t>
              </a:r>
              <a:endParaRPr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4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9" name="직사각형 8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순서도: 연결자 33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직각 삼각형 29"/>
          <p:cNvSpPr/>
          <p:nvPr/>
        </p:nvSpPr>
        <p:spPr>
          <a:xfrm rot="13500000">
            <a:off x="2543622" y="2597431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7932" y="2421720"/>
            <a:ext cx="2302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법인기업고객 클릭</a:t>
            </a:r>
            <a:endParaRPr lang="en-US" altLang="ko-KR" sz="1600" b="1" dirty="0" smtClean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ID : geps1/ PW :1111 </a:t>
            </a:r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로그인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9559" r="11021" b="18124"/>
          <a:stretch/>
        </p:blipFill>
        <p:spPr>
          <a:xfrm>
            <a:off x="3350055" y="2464036"/>
            <a:ext cx="5417099" cy="302580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285539" y="4006863"/>
            <a:ext cx="2284983" cy="7572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816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100017" y="1803408"/>
            <a:ext cx="5917178" cy="3823873"/>
            <a:chOff x="273050" y="404665"/>
            <a:chExt cx="9359900" cy="6048672"/>
          </a:xfrm>
        </p:grpSpPr>
        <p:sp>
          <p:nvSpPr>
            <p:cNvPr id="55" name="양쪽 모서리가 둥근 사각형 54"/>
            <p:cNvSpPr/>
            <p:nvPr/>
          </p:nvSpPr>
          <p:spPr>
            <a:xfrm>
              <a:off x="273050" y="404665"/>
              <a:ext cx="9359900" cy="6048672"/>
            </a:xfrm>
            <a:prstGeom prst="round2SameRect">
              <a:avLst>
                <a:gd name="adj1" fmla="val 1651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00050" y="1349828"/>
              <a:ext cx="9105900" cy="4985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541417" y="932488"/>
              <a:ext cx="7964532" cy="295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50" b="1" kern="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www.hyunjin.com</a:t>
              </a:r>
              <a:endParaRPr lang="ko-KR" altLang="en-US" sz="1050" b="1" kern="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8" name="Freeform 14"/>
            <p:cNvSpPr>
              <a:spLocks/>
            </p:cNvSpPr>
            <p:nvPr/>
          </p:nvSpPr>
          <p:spPr bwMode="auto">
            <a:xfrm>
              <a:off x="1160962" y="954125"/>
              <a:ext cx="252000" cy="252000"/>
            </a:xfrm>
            <a:custGeom>
              <a:avLst/>
              <a:gdLst>
                <a:gd name="T0" fmla="*/ 2299 w 4270"/>
                <a:gd name="T1" fmla="*/ 18 h 4628"/>
                <a:gd name="T2" fmla="*/ 3534 w 4270"/>
                <a:gd name="T3" fmla="*/ 659 h 4628"/>
                <a:gd name="T4" fmla="*/ 3555 w 4270"/>
                <a:gd name="T5" fmla="*/ 720 h 4628"/>
                <a:gd name="T6" fmla="*/ 3514 w 4270"/>
                <a:gd name="T7" fmla="*/ 779 h 4628"/>
                <a:gd name="T8" fmla="*/ 2270 w 4270"/>
                <a:gd name="T9" fmla="*/ 1415 h 4628"/>
                <a:gd name="T10" fmla="*/ 2191 w 4270"/>
                <a:gd name="T11" fmla="*/ 1414 h 4628"/>
                <a:gd name="T12" fmla="*/ 2143 w 4270"/>
                <a:gd name="T13" fmla="*/ 1359 h 4628"/>
                <a:gd name="T14" fmla="*/ 2132 w 4270"/>
                <a:gd name="T15" fmla="*/ 1067 h 4628"/>
                <a:gd name="T16" fmla="*/ 1809 w 4270"/>
                <a:gd name="T17" fmla="*/ 1109 h 4628"/>
                <a:gd name="T18" fmla="*/ 1511 w 4270"/>
                <a:gd name="T19" fmla="*/ 1217 h 4628"/>
                <a:gd name="T20" fmla="*/ 1247 w 4270"/>
                <a:gd name="T21" fmla="*/ 1386 h 4628"/>
                <a:gd name="T22" fmla="*/ 1027 w 4270"/>
                <a:gd name="T23" fmla="*/ 1606 h 4628"/>
                <a:gd name="T24" fmla="*/ 858 w 4270"/>
                <a:gd name="T25" fmla="*/ 1869 h 4628"/>
                <a:gd name="T26" fmla="*/ 751 w 4270"/>
                <a:gd name="T27" fmla="*/ 2167 h 4628"/>
                <a:gd name="T28" fmla="*/ 713 w 4270"/>
                <a:gd name="T29" fmla="*/ 2490 h 4628"/>
                <a:gd name="T30" fmla="*/ 750 w 4270"/>
                <a:gd name="T31" fmla="*/ 2818 h 4628"/>
                <a:gd name="T32" fmla="*/ 858 w 4270"/>
                <a:gd name="T33" fmla="*/ 3117 h 4628"/>
                <a:gd name="T34" fmla="*/ 1025 w 4270"/>
                <a:gd name="T35" fmla="*/ 3382 h 4628"/>
                <a:gd name="T36" fmla="*/ 1247 w 4270"/>
                <a:gd name="T37" fmla="*/ 3602 h 4628"/>
                <a:gd name="T38" fmla="*/ 1511 w 4270"/>
                <a:gd name="T39" fmla="*/ 3771 h 4628"/>
                <a:gd name="T40" fmla="*/ 1812 w 4270"/>
                <a:gd name="T41" fmla="*/ 3878 h 4628"/>
                <a:gd name="T42" fmla="*/ 2138 w 4270"/>
                <a:gd name="T43" fmla="*/ 3914 h 4628"/>
                <a:gd name="T44" fmla="*/ 2459 w 4270"/>
                <a:gd name="T45" fmla="*/ 3879 h 4628"/>
                <a:gd name="T46" fmla="*/ 2754 w 4270"/>
                <a:gd name="T47" fmla="*/ 3775 h 4628"/>
                <a:gd name="T48" fmla="*/ 3016 w 4270"/>
                <a:gd name="T49" fmla="*/ 3613 h 4628"/>
                <a:gd name="T50" fmla="*/ 3235 w 4270"/>
                <a:gd name="T51" fmla="*/ 3400 h 4628"/>
                <a:gd name="T52" fmla="*/ 3405 w 4270"/>
                <a:gd name="T53" fmla="*/ 3144 h 4628"/>
                <a:gd name="T54" fmla="*/ 3517 w 4270"/>
                <a:gd name="T55" fmla="*/ 2853 h 4628"/>
                <a:gd name="T56" fmla="*/ 3561 w 4270"/>
                <a:gd name="T57" fmla="*/ 2610 h 4628"/>
                <a:gd name="T58" fmla="*/ 3609 w 4270"/>
                <a:gd name="T59" fmla="*/ 2526 h 4628"/>
                <a:gd name="T60" fmla="*/ 3694 w 4270"/>
                <a:gd name="T61" fmla="*/ 2479 h 4628"/>
                <a:gd name="T62" fmla="*/ 4133 w 4270"/>
                <a:gd name="T63" fmla="*/ 2479 h 4628"/>
                <a:gd name="T64" fmla="*/ 4220 w 4270"/>
                <a:gd name="T65" fmla="*/ 2526 h 4628"/>
                <a:gd name="T66" fmla="*/ 4267 w 4270"/>
                <a:gd name="T67" fmla="*/ 2611 h 4628"/>
                <a:gd name="T68" fmla="*/ 4235 w 4270"/>
                <a:gd name="T69" fmla="*/ 2906 h 4628"/>
                <a:gd name="T70" fmla="*/ 4127 w 4270"/>
                <a:gd name="T71" fmla="*/ 3278 h 4628"/>
                <a:gd name="T72" fmla="*/ 3957 w 4270"/>
                <a:gd name="T73" fmla="*/ 3616 h 4628"/>
                <a:gd name="T74" fmla="*/ 3731 w 4270"/>
                <a:gd name="T75" fmla="*/ 3918 h 4628"/>
                <a:gd name="T76" fmla="*/ 3455 w 4270"/>
                <a:gd name="T77" fmla="*/ 4176 h 4628"/>
                <a:gd name="T78" fmla="*/ 3138 w 4270"/>
                <a:gd name="T79" fmla="*/ 4381 h 4628"/>
                <a:gd name="T80" fmla="*/ 2787 w 4270"/>
                <a:gd name="T81" fmla="*/ 4528 h 4628"/>
                <a:gd name="T82" fmla="*/ 2405 w 4270"/>
                <a:gd name="T83" fmla="*/ 4613 h 4628"/>
                <a:gd name="T84" fmla="*/ 2003 w 4270"/>
                <a:gd name="T85" fmla="*/ 4624 h 4628"/>
                <a:gd name="T86" fmla="*/ 1611 w 4270"/>
                <a:gd name="T87" fmla="*/ 4564 h 4628"/>
                <a:gd name="T88" fmla="*/ 1247 w 4270"/>
                <a:gd name="T89" fmla="*/ 4434 h 4628"/>
                <a:gd name="T90" fmla="*/ 917 w 4270"/>
                <a:gd name="T91" fmla="*/ 4246 h 4628"/>
                <a:gd name="T92" fmla="*/ 626 w 4270"/>
                <a:gd name="T93" fmla="*/ 4003 h 4628"/>
                <a:gd name="T94" fmla="*/ 383 w 4270"/>
                <a:gd name="T95" fmla="*/ 3713 h 4628"/>
                <a:gd name="T96" fmla="*/ 193 w 4270"/>
                <a:gd name="T97" fmla="*/ 3382 h 4628"/>
                <a:gd name="T98" fmla="*/ 66 w 4270"/>
                <a:gd name="T99" fmla="*/ 3018 h 4628"/>
                <a:gd name="T100" fmla="*/ 4 w 4270"/>
                <a:gd name="T101" fmla="*/ 2627 h 4628"/>
                <a:gd name="T102" fmla="*/ 16 w 4270"/>
                <a:gd name="T103" fmla="*/ 2226 h 4628"/>
                <a:gd name="T104" fmla="*/ 101 w 4270"/>
                <a:gd name="T105" fmla="*/ 1845 h 4628"/>
                <a:gd name="T106" fmla="*/ 251 w 4270"/>
                <a:gd name="T107" fmla="*/ 1493 h 4628"/>
                <a:gd name="T108" fmla="*/ 459 w 4270"/>
                <a:gd name="T109" fmla="*/ 1176 h 4628"/>
                <a:gd name="T110" fmla="*/ 719 w 4270"/>
                <a:gd name="T111" fmla="*/ 902 h 4628"/>
                <a:gd name="T112" fmla="*/ 1022 w 4270"/>
                <a:gd name="T113" fmla="*/ 676 h 4628"/>
                <a:gd name="T114" fmla="*/ 1364 w 4270"/>
                <a:gd name="T115" fmla="*/ 505 h 4628"/>
                <a:gd name="T116" fmla="*/ 1736 w 4270"/>
                <a:gd name="T117" fmla="*/ 396 h 4628"/>
                <a:gd name="T118" fmla="*/ 2132 w 4270"/>
                <a:gd name="T119" fmla="*/ 356 h 4628"/>
                <a:gd name="T120" fmla="*/ 2143 w 4270"/>
                <a:gd name="T121" fmla="*/ 62 h 4628"/>
                <a:gd name="T122" fmla="*/ 2191 w 4270"/>
                <a:gd name="T123" fmla="*/ 7 h 4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0" h="4628">
                  <a:moveTo>
                    <a:pt x="2240" y="0"/>
                  </a:moveTo>
                  <a:lnTo>
                    <a:pt x="2270" y="6"/>
                  </a:lnTo>
                  <a:lnTo>
                    <a:pt x="2299" y="18"/>
                  </a:lnTo>
                  <a:lnTo>
                    <a:pt x="3488" y="624"/>
                  </a:lnTo>
                  <a:lnTo>
                    <a:pt x="3514" y="641"/>
                  </a:lnTo>
                  <a:lnTo>
                    <a:pt x="3534" y="659"/>
                  </a:lnTo>
                  <a:lnTo>
                    <a:pt x="3548" y="679"/>
                  </a:lnTo>
                  <a:lnTo>
                    <a:pt x="3555" y="700"/>
                  </a:lnTo>
                  <a:lnTo>
                    <a:pt x="3555" y="720"/>
                  </a:lnTo>
                  <a:lnTo>
                    <a:pt x="3548" y="741"/>
                  </a:lnTo>
                  <a:lnTo>
                    <a:pt x="3534" y="760"/>
                  </a:lnTo>
                  <a:lnTo>
                    <a:pt x="3514" y="779"/>
                  </a:lnTo>
                  <a:lnTo>
                    <a:pt x="3488" y="795"/>
                  </a:lnTo>
                  <a:lnTo>
                    <a:pt x="2299" y="1404"/>
                  </a:lnTo>
                  <a:lnTo>
                    <a:pt x="2270" y="1415"/>
                  </a:lnTo>
                  <a:lnTo>
                    <a:pt x="2240" y="1421"/>
                  </a:lnTo>
                  <a:lnTo>
                    <a:pt x="2215" y="1421"/>
                  </a:lnTo>
                  <a:lnTo>
                    <a:pt x="2191" y="1414"/>
                  </a:lnTo>
                  <a:lnTo>
                    <a:pt x="2171" y="1401"/>
                  </a:lnTo>
                  <a:lnTo>
                    <a:pt x="2155" y="1383"/>
                  </a:lnTo>
                  <a:lnTo>
                    <a:pt x="2143" y="1359"/>
                  </a:lnTo>
                  <a:lnTo>
                    <a:pt x="2135" y="1331"/>
                  </a:lnTo>
                  <a:lnTo>
                    <a:pt x="2132" y="1299"/>
                  </a:lnTo>
                  <a:lnTo>
                    <a:pt x="2132" y="1067"/>
                  </a:lnTo>
                  <a:lnTo>
                    <a:pt x="2023" y="1072"/>
                  </a:lnTo>
                  <a:lnTo>
                    <a:pt x="1914" y="1086"/>
                  </a:lnTo>
                  <a:lnTo>
                    <a:pt x="1809" y="1109"/>
                  </a:lnTo>
                  <a:lnTo>
                    <a:pt x="1706" y="1137"/>
                  </a:lnTo>
                  <a:lnTo>
                    <a:pt x="1607" y="1174"/>
                  </a:lnTo>
                  <a:lnTo>
                    <a:pt x="1511" y="1217"/>
                  </a:lnTo>
                  <a:lnTo>
                    <a:pt x="1418" y="1268"/>
                  </a:lnTo>
                  <a:lnTo>
                    <a:pt x="1331" y="1324"/>
                  </a:lnTo>
                  <a:lnTo>
                    <a:pt x="1247" y="1386"/>
                  </a:lnTo>
                  <a:lnTo>
                    <a:pt x="1168" y="1455"/>
                  </a:lnTo>
                  <a:lnTo>
                    <a:pt x="1095" y="1528"/>
                  </a:lnTo>
                  <a:lnTo>
                    <a:pt x="1027" y="1606"/>
                  </a:lnTo>
                  <a:lnTo>
                    <a:pt x="965" y="1689"/>
                  </a:lnTo>
                  <a:lnTo>
                    <a:pt x="909" y="1778"/>
                  </a:lnTo>
                  <a:lnTo>
                    <a:pt x="858" y="1869"/>
                  </a:lnTo>
                  <a:lnTo>
                    <a:pt x="816" y="1965"/>
                  </a:lnTo>
                  <a:lnTo>
                    <a:pt x="779" y="2065"/>
                  </a:lnTo>
                  <a:lnTo>
                    <a:pt x="751" y="2167"/>
                  </a:lnTo>
                  <a:lnTo>
                    <a:pt x="730" y="2273"/>
                  </a:lnTo>
                  <a:lnTo>
                    <a:pt x="717" y="2381"/>
                  </a:lnTo>
                  <a:lnTo>
                    <a:pt x="713" y="2490"/>
                  </a:lnTo>
                  <a:lnTo>
                    <a:pt x="717" y="2601"/>
                  </a:lnTo>
                  <a:lnTo>
                    <a:pt x="730" y="2711"/>
                  </a:lnTo>
                  <a:lnTo>
                    <a:pt x="750" y="2818"/>
                  </a:lnTo>
                  <a:lnTo>
                    <a:pt x="779" y="2921"/>
                  </a:lnTo>
                  <a:lnTo>
                    <a:pt x="814" y="3020"/>
                  </a:lnTo>
                  <a:lnTo>
                    <a:pt x="858" y="3117"/>
                  </a:lnTo>
                  <a:lnTo>
                    <a:pt x="907" y="3210"/>
                  </a:lnTo>
                  <a:lnTo>
                    <a:pt x="963" y="3299"/>
                  </a:lnTo>
                  <a:lnTo>
                    <a:pt x="1025" y="3382"/>
                  </a:lnTo>
                  <a:lnTo>
                    <a:pt x="1094" y="3460"/>
                  </a:lnTo>
                  <a:lnTo>
                    <a:pt x="1167" y="3533"/>
                  </a:lnTo>
                  <a:lnTo>
                    <a:pt x="1247" y="3602"/>
                  </a:lnTo>
                  <a:lnTo>
                    <a:pt x="1330" y="3664"/>
                  </a:lnTo>
                  <a:lnTo>
                    <a:pt x="1418" y="3720"/>
                  </a:lnTo>
                  <a:lnTo>
                    <a:pt x="1511" y="3771"/>
                  </a:lnTo>
                  <a:lnTo>
                    <a:pt x="1608" y="3813"/>
                  </a:lnTo>
                  <a:lnTo>
                    <a:pt x="1708" y="3850"/>
                  </a:lnTo>
                  <a:lnTo>
                    <a:pt x="1812" y="3878"/>
                  </a:lnTo>
                  <a:lnTo>
                    <a:pt x="1917" y="3897"/>
                  </a:lnTo>
                  <a:lnTo>
                    <a:pt x="2027" y="3910"/>
                  </a:lnTo>
                  <a:lnTo>
                    <a:pt x="2138" y="3914"/>
                  </a:lnTo>
                  <a:lnTo>
                    <a:pt x="2247" y="3911"/>
                  </a:lnTo>
                  <a:lnTo>
                    <a:pt x="2354" y="3899"/>
                  </a:lnTo>
                  <a:lnTo>
                    <a:pt x="2459" y="3879"/>
                  </a:lnTo>
                  <a:lnTo>
                    <a:pt x="2561" y="3851"/>
                  </a:lnTo>
                  <a:lnTo>
                    <a:pt x="2659" y="3817"/>
                  </a:lnTo>
                  <a:lnTo>
                    <a:pt x="2754" y="3775"/>
                  </a:lnTo>
                  <a:lnTo>
                    <a:pt x="2846" y="3727"/>
                  </a:lnTo>
                  <a:lnTo>
                    <a:pt x="2933" y="3674"/>
                  </a:lnTo>
                  <a:lnTo>
                    <a:pt x="3016" y="3613"/>
                  </a:lnTo>
                  <a:lnTo>
                    <a:pt x="3094" y="3547"/>
                  </a:lnTo>
                  <a:lnTo>
                    <a:pt x="3167" y="3476"/>
                  </a:lnTo>
                  <a:lnTo>
                    <a:pt x="3235" y="3400"/>
                  </a:lnTo>
                  <a:lnTo>
                    <a:pt x="3298" y="3318"/>
                  </a:lnTo>
                  <a:lnTo>
                    <a:pt x="3354" y="3234"/>
                  </a:lnTo>
                  <a:lnTo>
                    <a:pt x="3405" y="3144"/>
                  </a:lnTo>
                  <a:lnTo>
                    <a:pt x="3450" y="3050"/>
                  </a:lnTo>
                  <a:lnTo>
                    <a:pt x="3486" y="2953"/>
                  </a:lnTo>
                  <a:lnTo>
                    <a:pt x="3517" y="2853"/>
                  </a:lnTo>
                  <a:lnTo>
                    <a:pt x="3540" y="2749"/>
                  </a:lnTo>
                  <a:lnTo>
                    <a:pt x="3555" y="2644"/>
                  </a:lnTo>
                  <a:lnTo>
                    <a:pt x="3561" y="2610"/>
                  </a:lnTo>
                  <a:lnTo>
                    <a:pt x="3571" y="2578"/>
                  </a:lnTo>
                  <a:lnTo>
                    <a:pt x="3587" y="2549"/>
                  </a:lnTo>
                  <a:lnTo>
                    <a:pt x="3609" y="2526"/>
                  </a:lnTo>
                  <a:lnTo>
                    <a:pt x="3634" y="2505"/>
                  </a:lnTo>
                  <a:lnTo>
                    <a:pt x="3662" y="2489"/>
                  </a:lnTo>
                  <a:lnTo>
                    <a:pt x="3694" y="2479"/>
                  </a:lnTo>
                  <a:lnTo>
                    <a:pt x="3728" y="2476"/>
                  </a:lnTo>
                  <a:lnTo>
                    <a:pt x="4099" y="2476"/>
                  </a:lnTo>
                  <a:lnTo>
                    <a:pt x="4133" y="2479"/>
                  </a:lnTo>
                  <a:lnTo>
                    <a:pt x="4165" y="2489"/>
                  </a:lnTo>
                  <a:lnTo>
                    <a:pt x="4194" y="2505"/>
                  </a:lnTo>
                  <a:lnTo>
                    <a:pt x="4220" y="2526"/>
                  </a:lnTo>
                  <a:lnTo>
                    <a:pt x="4241" y="2551"/>
                  </a:lnTo>
                  <a:lnTo>
                    <a:pt x="4258" y="2579"/>
                  </a:lnTo>
                  <a:lnTo>
                    <a:pt x="4267" y="2611"/>
                  </a:lnTo>
                  <a:lnTo>
                    <a:pt x="4270" y="2645"/>
                  </a:lnTo>
                  <a:lnTo>
                    <a:pt x="4258" y="2777"/>
                  </a:lnTo>
                  <a:lnTo>
                    <a:pt x="4235" y="2906"/>
                  </a:lnTo>
                  <a:lnTo>
                    <a:pt x="4207" y="3033"/>
                  </a:lnTo>
                  <a:lnTo>
                    <a:pt x="4170" y="3157"/>
                  </a:lnTo>
                  <a:lnTo>
                    <a:pt x="4127" y="3278"/>
                  </a:lnTo>
                  <a:lnTo>
                    <a:pt x="4076" y="3394"/>
                  </a:lnTo>
                  <a:lnTo>
                    <a:pt x="4020" y="3507"/>
                  </a:lnTo>
                  <a:lnTo>
                    <a:pt x="3957" y="3616"/>
                  </a:lnTo>
                  <a:lnTo>
                    <a:pt x="3887" y="3722"/>
                  </a:lnTo>
                  <a:lnTo>
                    <a:pt x="3811" y="3823"/>
                  </a:lnTo>
                  <a:lnTo>
                    <a:pt x="3731" y="3918"/>
                  </a:lnTo>
                  <a:lnTo>
                    <a:pt x="3644" y="4008"/>
                  </a:lnTo>
                  <a:lnTo>
                    <a:pt x="3552" y="4094"/>
                  </a:lnTo>
                  <a:lnTo>
                    <a:pt x="3455" y="4176"/>
                  </a:lnTo>
                  <a:lnTo>
                    <a:pt x="3354" y="4250"/>
                  </a:lnTo>
                  <a:lnTo>
                    <a:pt x="3249" y="4319"/>
                  </a:lnTo>
                  <a:lnTo>
                    <a:pt x="3138" y="4381"/>
                  </a:lnTo>
                  <a:lnTo>
                    <a:pt x="3024" y="4437"/>
                  </a:lnTo>
                  <a:lnTo>
                    <a:pt x="2908" y="4486"/>
                  </a:lnTo>
                  <a:lnTo>
                    <a:pt x="2787" y="4528"/>
                  </a:lnTo>
                  <a:lnTo>
                    <a:pt x="2662" y="4564"/>
                  </a:lnTo>
                  <a:lnTo>
                    <a:pt x="2535" y="4592"/>
                  </a:lnTo>
                  <a:lnTo>
                    <a:pt x="2405" y="4613"/>
                  </a:lnTo>
                  <a:lnTo>
                    <a:pt x="2273" y="4624"/>
                  </a:lnTo>
                  <a:lnTo>
                    <a:pt x="2138" y="4628"/>
                  </a:lnTo>
                  <a:lnTo>
                    <a:pt x="2003" y="4624"/>
                  </a:lnTo>
                  <a:lnTo>
                    <a:pt x="1869" y="4611"/>
                  </a:lnTo>
                  <a:lnTo>
                    <a:pt x="1739" y="4592"/>
                  </a:lnTo>
                  <a:lnTo>
                    <a:pt x="1611" y="4564"/>
                  </a:lnTo>
                  <a:lnTo>
                    <a:pt x="1487" y="4527"/>
                  </a:lnTo>
                  <a:lnTo>
                    <a:pt x="1365" y="4485"/>
                  </a:lnTo>
                  <a:lnTo>
                    <a:pt x="1247" y="4434"/>
                  </a:lnTo>
                  <a:lnTo>
                    <a:pt x="1133" y="4378"/>
                  </a:lnTo>
                  <a:lnTo>
                    <a:pt x="1022" y="4315"/>
                  </a:lnTo>
                  <a:lnTo>
                    <a:pt x="917" y="4246"/>
                  </a:lnTo>
                  <a:lnTo>
                    <a:pt x="814" y="4170"/>
                  </a:lnTo>
                  <a:lnTo>
                    <a:pt x="717" y="4090"/>
                  </a:lnTo>
                  <a:lnTo>
                    <a:pt x="626" y="4003"/>
                  </a:lnTo>
                  <a:lnTo>
                    <a:pt x="539" y="3911"/>
                  </a:lnTo>
                  <a:lnTo>
                    <a:pt x="459" y="3814"/>
                  </a:lnTo>
                  <a:lnTo>
                    <a:pt x="383" y="3713"/>
                  </a:lnTo>
                  <a:lnTo>
                    <a:pt x="314" y="3606"/>
                  </a:lnTo>
                  <a:lnTo>
                    <a:pt x="251" y="3497"/>
                  </a:lnTo>
                  <a:lnTo>
                    <a:pt x="193" y="3382"/>
                  </a:lnTo>
                  <a:lnTo>
                    <a:pt x="144" y="3265"/>
                  </a:lnTo>
                  <a:lnTo>
                    <a:pt x="101" y="3143"/>
                  </a:lnTo>
                  <a:lnTo>
                    <a:pt x="66" y="3018"/>
                  </a:lnTo>
                  <a:lnTo>
                    <a:pt x="38" y="2891"/>
                  </a:lnTo>
                  <a:lnTo>
                    <a:pt x="16" y="2760"/>
                  </a:lnTo>
                  <a:lnTo>
                    <a:pt x="4" y="2627"/>
                  </a:lnTo>
                  <a:lnTo>
                    <a:pt x="0" y="2492"/>
                  </a:lnTo>
                  <a:lnTo>
                    <a:pt x="4" y="2358"/>
                  </a:lnTo>
                  <a:lnTo>
                    <a:pt x="16" y="2226"/>
                  </a:lnTo>
                  <a:lnTo>
                    <a:pt x="38" y="2096"/>
                  </a:lnTo>
                  <a:lnTo>
                    <a:pt x="66" y="1969"/>
                  </a:lnTo>
                  <a:lnTo>
                    <a:pt x="101" y="1845"/>
                  </a:lnTo>
                  <a:lnTo>
                    <a:pt x="144" y="1724"/>
                  </a:lnTo>
                  <a:lnTo>
                    <a:pt x="195" y="1606"/>
                  </a:lnTo>
                  <a:lnTo>
                    <a:pt x="251" y="1493"/>
                  </a:lnTo>
                  <a:lnTo>
                    <a:pt x="314" y="1383"/>
                  </a:lnTo>
                  <a:lnTo>
                    <a:pt x="383" y="1278"/>
                  </a:lnTo>
                  <a:lnTo>
                    <a:pt x="459" y="1176"/>
                  </a:lnTo>
                  <a:lnTo>
                    <a:pt x="540" y="1079"/>
                  </a:lnTo>
                  <a:lnTo>
                    <a:pt x="628" y="988"/>
                  </a:lnTo>
                  <a:lnTo>
                    <a:pt x="719" y="902"/>
                  </a:lnTo>
                  <a:lnTo>
                    <a:pt x="816" y="821"/>
                  </a:lnTo>
                  <a:lnTo>
                    <a:pt x="917" y="745"/>
                  </a:lnTo>
                  <a:lnTo>
                    <a:pt x="1022" y="676"/>
                  </a:lnTo>
                  <a:lnTo>
                    <a:pt x="1133" y="613"/>
                  </a:lnTo>
                  <a:lnTo>
                    <a:pt x="1247" y="555"/>
                  </a:lnTo>
                  <a:lnTo>
                    <a:pt x="1364" y="505"/>
                  </a:lnTo>
                  <a:lnTo>
                    <a:pt x="1484" y="461"/>
                  </a:lnTo>
                  <a:lnTo>
                    <a:pt x="1609" y="424"/>
                  </a:lnTo>
                  <a:lnTo>
                    <a:pt x="1736" y="396"/>
                  </a:lnTo>
                  <a:lnTo>
                    <a:pt x="1867" y="375"/>
                  </a:lnTo>
                  <a:lnTo>
                    <a:pt x="1999" y="361"/>
                  </a:lnTo>
                  <a:lnTo>
                    <a:pt x="2132" y="356"/>
                  </a:lnTo>
                  <a:lnTo>
                    <a:pt x="2132" y="122"/>
                  </a:lnTo>
                  <a:lnTo>
                    <a:pt x="2135" y="90"/>
                  </a:lnTo>
                  <a:lnTo>
                    <a:pt x="2143" y="62"/>
                  </a:lnTo>
                  <a:lnTo>
                    <a:pt x="2155" y="38"/>
                  </a:lnTo>
                  <a:lnTo>
                    <a:pt x="2171" y="20"/>
                  </a:lnTo>
                  <a:lnTo>
                    <a:pt x="2191" y="7"/>
                  </a:lnTo>
                  <a:lnTo>
                    <a:pt x="2215" y="0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400050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 flipH="1">
              <a:off x="780506" y="954125"/>
              <a:ext cx="252000" cy="252000"/>
            </a:xfrm>
            <a:custGeom>
              <a:avLst/>
              <a:gdLst>
                <a:gd name="T0" fmla="*/ 1989 w 3798"/>
                <a:gd name="T1" fmla="*/ 3 h 3899"/>
                <a:gd name="T2" fmla="*/ 2061 w 3798"/>
                <a:gd name="T3" fmla="*/ 26 h 3899"/>
                <a:gd name="T4" fmla="*/ 2127 w 3798"/>
                <a:gd name="T5" fmla="*/ 73 h 3899"/>
                <a:gd name="T6" fmla="*/ 2387 w 3798"/>
                <a:gd name="T7" fmla="*/ 339 h 3899"/>
                <a:gd name="T8" fmla="*/ 2422 w 3798"/>
                <a:gd name="T9" fmla="*/ 409 h 3899"/>
                <a:gd name="T10" fmla="*/ 2434 w 3798"/>
                <a:gd name="T11" fmla="*/ 485 h 3899"/>
                <a:gd name="T12" fmla="*/ 2422 w 3798"/>
                <a:gd name="T13" fmla="*/ 561 h 3899"/>
                <a:gd name="T14" fmla="*/ 2387 w 3798"/>
                <a:gd name="T15" fmla="*/ 631 h 3899"/>
                <a:gd name="T16" fmla="*/ 1486 w 3798"/>
                <a:gd name="T17" fmla="*/ 1536 h 3899"/>
                <a:gd name="T18" fmla="*/ 3589 w 3798"/>
                <a:gd name="T19" fmla="*/ 1540 h 3899"/>
                <a:gd name="T20" fmla="*/ 3664 w 3798"/>
                <a:gd name="T21" fmla="*/ 1564 h 3899"/>
                <a:gd name="T22" fmla="*/ 3726 w 3798"/>
                <a:gd name="T23" fmla="*/ 1609 h 3899"/>
                <a:gd name="T24" fmla="*/ 3771 w 3798"/>
                <a:gd name="T25" fmla="*/ 1670 h 3899"/>
                <a:gd name="T26" fmla="*/ 3794 w 3798"/>
                <a:gd name="T27" fmla="*/ 1745 h 3899"/>
                <a:gd name="T28" fmla="*/ 3797 w 3798"/>
                <a:gd name="T29" fmla="*/ 2117 h 3899"/>
                <a:gd name="T30" fmla="*/ 3784 w 3798"/>
                <a:gd name="T31" fmla="*/ 2195 h 3899"/>
                <a:gd name="T32" fmla="*/ 3748 w 3798"/>
                <a:gd name="T33" fmla="*/ 2264 h 3899"/>
                <a:gd name="T34" fmla="*/ 3695 w 3798"/>
                <a:gd name="T35" fmla="*/ 2317 h 3899"/>
                <a:gd name="T36" fmla="*/ 3626 w 3798"/>
                <a:gd name="T37" fmla="*/ 2353 h 3899"/>
                <a:gd name="T38" fmla="*/ 3548 w 3798"/>
                <a:gd name="T39" fmla="*/ 2366 h 3899"/>
                <a:gd name="T40" fmla="*/ 2361 w 3798"/>
                <a:gd name="T41" fmla="*/ 3239 h 3899"/>
                <a:gd name="T42" fmla="*/ 2408 w 3798"/>
                <a:gd name="T43" fmla="*/ 3304 h 3899"/>
                <a:gd name="T44" fmla="*/ 2431 w 3798"/>
                <a:gd name="T45" fmla="*/ 3377 h 3899"/>
                <a:gd name="T46" fmla="*/ 2431 w 3798"/>
                <a:gd name="T47" fmla="*/ 3453 h 3899"/>
                <a:gd name="T48" fmla="*/ 2408 w 3798"/>
                <a:gd name="T49" fmla="*/ 3527 h 3899"/>
                <a:gd name="T50" fmla="*/ 2361 w 3798"/>
                <a:gd name="T51" fmla="*/ 3591 h 3899"/>
                <a:gd name="T52" fmla="*/ 2095 w 3798"/>
                <a:gd name="T53" fmla="*/ 3851 h 3899"/>
                <a:gd name="T54" fmla="*/ 2025 w 3798"/>
                <a:gd name="T55" fmla="*/ 3887 h 3899"/>
                <a:gd name="T56" fmla="*/ 1949 w 3798"/>
                <a:gd name="T57" fmla="*/ 3899 h 3899"/>
                <a:gd name="T58" fmla="*/ 1874 w 3798"/>
                <a:gd name="T59" fmla="*/ 3887 h 3899"/>
                <a:gd name="T60" fmla="*/ 1804 w 3798"/>
                <a:gd name="T61" fmla="*/ 3851 h 3899"/>
                <a:gd name="T62" fmla="*/ 72 w 3798"/>
                <a:gd name="T63" fmla="*/ 2125 h 3899"/>
                <a:gd name="T64" fmla="*/ 26 w 3798"/>
                <a:gd name="T65" fmla="*/ 2060 h 3899"/>
                <a:gd name="T66" fmla="*/ 2 w 3798"/>
                <a:gd name="T67" fmla="*/ 1988 h 3899"/>
                <a:gd name="T68" fmla="*/ 2 w 3798"/>
                <a:gd name="T69" fmla="*/ 1911 h 3899"/>
                <a:gd name="T70" fmla="*/ 26 w 3798"/>
                <a:gd name="T71" fmla="*/ 1837 h 3899"/>
                <a:gd name="T72" fmla="*/ 72 w 3798"/>
                <a:gd name="T73" fmla="*/ 1773 h 3899"/>
                <a:gd name="T74" fmla="*/ 1804 w 3798"/>
                <a:gd name="T75" fmla="*/ 47 h 3899"/>
                <a:gd name="T76" fmla="*/ 1875 w 3798"/>
                <a:gd name="T77" fmla="*/ 12 h 3899"/>
                <a:gd name="T78" fmla="*/ 1951 w 3798"/>
                <a:gd name="T79" fmla="*/ 0 h 3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98" h="3899">
                  <a:moveTo>
                    <a:pt x="1951" y="0"/>
                  </a:moveTo>
                  <a:lnTo>
                    <a:pt x="1989" y="3"/>
                  </a:lnTo>
                  <a:lnTo>
                    <a:pt x="2026" y="12"/>
                  </a:lnTo>
                  <a:lnTo>
                    <a:pt x="2061" y="26"/>
                  </a:lnTo>
                  <a:lnTo>
                    <a:pt x="2096" y="47"/>
                  </a:lnTo>
                  <a:lnTo>
                    <a:pt x="2127" y="73"/>
                  </a:lnTo>
                  <a:lnTo>
                    <a:pt x="2361" y="308"/>
                  </a:lnTo>
                  <a:lnTo>
                    <a:pt x="2387" y="339"/>
                  </a:lnTo>
                  <a:lnTo>
                    <a:pt x="2408" y="373"/>
                  </a:lnTo>
                  <a:lnTo>
                    <a:pt x="2422" y="409"/>
                  </a:lnTo>
                  <a:lnTo>
                    <a:pt x="2431" y="447"/>
                  </a:lnTo>
                  <a:lnTo>
                    <a:pt x="2434" y="485"/>
                  </a:lnTo>
                  <a:lnTo>
                    <a:pt x="2431" y="523"/>
                  </a:lnTo>
                  <a:lnTo>
                    <a:pt x="2422" y="561"/>
                  </a:lnTo>
                  <a:lnTo>
                    <a:pt x="2408" y="596"/>
                  </a:lnTo>
                  <a:lnTo>
                    <a:pt x="2387" y="631"/>
                  </a:lnTo>
                  <a:lnTo>
                    <a:pt x="2361" y="660"/>
                  </a:lnTo>
                  <a:lnTo>
                    <a:pt x="1486" y="1536"/>
                  </a:lnTo>
                  <a:lnTo>
                    <a:pt x="3549" y="1536"/>
                  </a:lnTo>
                  <a:lnTo>
                    <a:pt x="3589" y="1540"/>
                  </a:lnTo>
                  <a:lnTo>
                    <a:pt x="3628" y="1549"/>
                  </a:lnTo>
                  <a:lnTo>
                    <a:pt x="3664" y="1564"/>
                  </a:lnTo>
                  <a:lnTo>
                    <a:pt x="3696" y="1584"/>
                  </a:lnTo>
                  <a:lnTo>
                    <a:pt x="3726" y="1609"/>
                  </a:lnTo>
                  <a:lnTo>
                    <a:pt x="3751" y="1638"/>
                  </a:lnTo>
                  <a:lnTo>
                    <a:pt x="3771" y="1670"/>
                  </a:lnTo>
                  <a:lnTo>
                    <a:pt x="3785" y="1707"/>
                  </a:lnTo>
                  <a:lnTo>
                    <a:pt x="3794" y="1745"/>
                  </a:lnTo>
                  <a:lnTo>
                    <a:pt x="3798" y="1785"/>
                  </a:lnTo>
                  <a:lnTo>
                    <a:pt x="3797" y="2117"/>
                  </a:lnTo>
                  <a:lnTo>
                    <a:pt x="3793" y="2157"/>
                  </a:lnTo>
                  <a:lnTo>
                    <a:pt x="3784" y="2195"/>
                  </a:lnTo>
                  <a:lnTo>
                    <a:pt x="3768" y="2231"/>
                  </a:lnTo>
                  <a:lnTo>
                    <a:pt x="3748" y="2264"/>
                  </a:lnTo>
                  <a:lnTo>
                    <a:pt x="3723" y="2293"/>
                  </a:lnTo>
                  <a:lnTo>
                    <a:pt x="3695" y="2317"/>
                  </a:lnTo>
                  <a:lnTo>
                    <a:pt x="3662" y="2338"/>
                  </a:lnTo>
                  <a:lnTo>
                    <a:pt x="3626" y="2353"/>
                  </a:lnTo>
                  <a:lnTo>
                    <a:pt x="3588" y="2363"/>
                  </a:lnTo>
                  <a:lnTo>
                    <a:pt x="3548" y="2366"/>
                  </a:lnTo>
                  <a:lnTo>
                    <a:pt x="1486" y="2366"/>
                  </a:lnTo>
                  <a:lnTo>
                    <a:pt x="2361" y="3239"/>
                  </a:lnTo>
                  <a:lnTo>
                    <a:pt x="2387" y="3269"/>
                  </a:lnTo>
                  <a:lnTo>
                    <a:pt x="2408" y="3304"/>
                  </a:lnTo>
                  <a:lnTo>
                    <a:pt x="2422" y="3339"/>
                  </a:lnTo>
                  <a:lnTo>
                    <a:pt x="2431" y="3377"/>
                  </a:lnTo>
                  <a:lnTo>
                    <a:pt x="2434" y="3415"/>
                  </a:lnTo>
                  <a:lnTo>
                    <a:pt x="2431" y="3453"/>
                  </a:lnTo>
                  <a:lnTo>
                    <a:pt x="2422" y="3491"/>
                  </a:lnTo>
                  <a:lnTo>
                    <a:pt x="2408" y="3527"/>
                  </a:lnTo>
                  <a:lnTo>
                    <a:pt x="2387" y="3560"/>
                  </a:lnTo>
                  <a:lnTo>
                    <a:pt x="2361" y="3591"/>
                  </a:lnTo>
                  <a:lnTo>
                    <a:pt x="2127" y="3825"/>
                  </a:lnTo>
                  <a:lnTo>
                    <a:pt x="2095" y="3851"/>
                  </a:lnTo>
                  <a:lnTo>
                    <a:pt x="2061" y="3873"/>
                  </a:lnTo>
                  <a:lnTo>
                    <a:pt x="2025" y="3887"/>
                  </a:lnTo>
                  <a:lnTo>
                    <a:pt x="1988" y="3895"/>
                  </a:lnTo>
                  <a:lnTo>
                    <a:pt x="1949" y="3899"/>
                  </a:lnTo>
                  <a:lnTo>
                    <a:pt x="1911" y="3895"/>
                  </a:lnTo>
                  <a:lnTo>
                    <a:pt x="1874" y="3887"/>
                  </a:lnTo>
                  <a:lnTo>
                    <a:pt x="1837" y="3873"/>
                  </a:lnTo>
                  <a:lnTo>
                    <a:pt x="1804" y="3851"/>
                  </a:lnTo>
                  <a:lnTo>
                    <a:pt x="1773" y="3825"/>
                  </a:lnTo>
                  <a:lnTo>
                    <a:pt x="72" y="2125"/>
                  </a:lnTo>
                  <a:lnTo>
                    <a:pt x="46" y="2095"/>
                  </a:lnTo>
                  <a:lnTo>
                    <a:pt x="26" y="2060"/>
                  </a:lnTo>
                  <a:lnTo>
                    <a:pt x="12" y="2025"/>
                  </a:lnTo>
                  <a:lnTo>
                    <a:pt x="2" y="1988"/>
                  </a:lnTo>
                  <a:lnTo>
                    <a:pt x="0" y="1949"/>
                  </a:lnTo>
                  <a:lnTo>
                    <a:pt x="2" y="1911"/>
                  </a:lnTo>
                  <a:lnTo>
                    <a:pt x="12" y="1874"/>
                  </a:lnTo>
                  <a:lnTo>
                    <a:pt x="26" y="1837"/>
                  </a:lnTo>
                  <a:lnTo>
                    <a:pt x="46" y="1804"/>
                  </a:lnTo>
                  <a:lnTo>
                    <a:pt x="72" y="1773"/>
                  </a:lnTo>
                  <a:lnTo>
                    <a:pt x="1773" y="73"/>
                  </a:lnTo>
                  <a:lnTo>
                    <a:pt x="1804" y="47"/>
                  </a:lnTo>
                  <a:lnTo>
                    <a:pt x="1839" y="26"/>
                  </a:lnTo>
                  <a:lnTo>
                    <a:pt x="1875" y="12"/>
                  </a:lnTo>
                  <a:lnTo>
                    <a:pt x="1912" y="3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00049" y="509494"/>
              <a:ext cx="1006658" cy="2434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ko-KR" altLang="en-US" sz="10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업무 </a:t>
              </a:r>
              <a:r>
                <a:rPr lang="ko-KR" altLang="en-US" sz="1000" b="1" kern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메뉴얼</a:t>
              </a:r>
              <a:endParaRPr kumimoji="0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20145" y="6265513"/>
            <a:ext cx="9340322" cy="84512"/>
            <a:chOff x="320145" y="6265513"/>
            <a:chExt cx="9340322" cy="84512"/>
          </a:xfrm>
        </p:grpSpPr>
        <p:cxnSp>
          <p:nvCxnSpPr>
            <p:cNvPr id="5" name="직선 연결선 4"/>
            <p:cNvCxnSpPr/>
            <p:nvPr/>
          </p:nvCxnSpPr>
          <p:spPr>
            <a:xfrm flipV="1">
              <a:off x="320145" y="6298918"/>
              <a:ext cx="9077589" cy="769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5"/>
            <p:cNvSpPr/>
            <p:nvPr/>
          </p:nvSpPr>
          <p:spPr>
            <a:xfrm flipH="1">
              <a:off x="9356991" y="6265513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97932" y="440290"/>
            <a:ext cx="8085668" cy="84512"/>
            <a:chOff x="397932" y="440290"/>
            <a:chExt cx="8085668" cy="84512"/>
          </a:xfrm>
        </p:grpSpPr>
        <p:sp>
          <p:nvSpPr>
            <p:cNvPr id="8" name="직사각형 7"/>
            <p:cNvSpPr/>
            <p:nvPr/>
          </p:nvSpPr>
          <p:spPr>
            <a:xfrm flipH="1">
              <a:off x="397932" y="440290"/>
              <a:ext cx="303476" cy="845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632084" y="474079"/>
              <a:ext cx="7851516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27416" y="782163"/>
            <a:ext cx="24126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인터넷 접수</a:t>
            </a:r>
            <a:endParaRPr lang="ko-KR" altLang="en-US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순서도: 연결자 16"/>
          <p:cNvSpPr/>
          <p:nvPr/>
        </p:nvSpPr>
        <p:spPr>
          <a:xfrm>
            <a:off x="645002" y="925622"/>
            <a:ext cx="82414" cy="82414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" name="직각 삼각형 39"/>
          <p:cNvSpPr/>
          <p:nvPr/>
        </p:nvSpPr>
        <p:spPr>
          <a:xfrm rot="13500000">
            <a:off x="2543622" y="2663122"/>
            <a:ext cx="233353" cy="233353"/>
          </a:xfrm>
          <a:prstGeom prst="rt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8925" y="2487411"/>
            <a:ext cx="192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주문서 작성 및</a:t>
            </a:r>
            <a:endParaRPr lang="en-US" altLang="ko-KR" sz="1600" b="1" dirty="0" smtClean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accent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주문하기 클릭</a:t>
            </a:r>
            <a:endParaRPr lang="ko-KR" altLang="en-US" sz="1600" b="1" dirty="0">
              <a:solidFill>
                <a:schemeClr val="accent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t="13071"/>
          <a:stretch/>
        </p:blipFill>
        <p:spPr>
          <a:xfrm>
            <a:off x="3910425" y="2480533"/>
            <a:ext cx="4041786" cy="3054047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4112732" y="3854266"/>
            <a:ext cx="1287469" cy="3227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5400201" y="4015644"/>
            <a:ext cx="40078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 bwMode="auto">
          <a:xfrm>
            <a:off x="5827232" y="3898909"/>
            <a:ext cx="1109598" cy="25391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kumimoji="0" lang="ko-KR" altLang="en-US" sz="1050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꼭 체크해주세요</a:t>
            </a:r>
            <a:endParaRPr kumimoji="0" lang="en-US" altLang="ko-KR" sz="105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716023" y="4537392"/>
            <a:ext cx="125712" cy="1181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0" name="직선 화살표 연결선 29"/>
          <p:cNvCxnSpPr/>
          <p:nvPr/>
        </p:nvCxnSpPr>
        <p:spPr>
          <a:xfrm flipH="1" flipV="1">
            <a:off x="7778879" y="3906255"/>
            <a:ext cx="2" cy="6311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 bwMode="auto">
          <a:xfrm>
            <a:off x="6875427" y="3536122"/>
            <a:ext cx="180690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주황색 느낌표가 표시된 곳에 </a:t>
            </a:r>
            <a:endParaRPr kumimoji="0" lang="en-US" altLang="ko-KR" sz="900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defRPr/>
            </a:pP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기재를 해주셔야</a:t>
            </a:r>
            <a:r>
              <a:rPr kumimoji="0" lang="en-US" altLang="ko-KR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ko-KR" altLang="en-US" sz="9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주문완료 됩니다</a:t>
            </a:r>
            <a:endParaRPr kumimoji="0" lang="en-US" altLang="ko-KR" sz="900" b="1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8570522" y="320190"/>
            <a:ext cx="93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접수방법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27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1348</TotalTime>
  <Words>80</Words>
  <Application>Microsoft Office PowerPoint</Application>
  <PresentationFormat>A4 용지(210x297mm)</PresentationFormat>
  <Paragraphs>42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나눔고딕 ExtraBold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PC-02-025</dc:creator>
  <cp:lastModifiedBy>Windows 사용자</cp:lastModifiedBy>
  <cp:revision>73</cp:revision>
  <dcterms:created xsi:type="dcterms:W3CDTF">2017-04-14T01:22:36Z</dcterms:created>
  <dcterms:modified xsi:type="dcterms:W3CDTF">2018-09-11T08:35:26Z</dcterms:modified>
</cp:coreProperties>
</file>